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699" r:id="rId3"/>
    <p:sldMasterId id="2147483730" r:id="rId4"/>
  </p:sldMasterIdLst>
  <p:notesMasterIdLst>
    <p:notesMasterId r:id="rId19"/>
  </p:notesMasterIdLst>
  <p:sldIdLst>
    <p:sldId id="292" r:id="rId5"/>
    <p:sldId id="293" r:id="rId6"/>
    <p:sldId id="298" r:id="rId7"/>
    <p:sldId id="295" r:id="rId8"/>
    <p:sldId id="2147483535" r:id="rId9"/>
    <p:sldId id="296" r:id="rId10"/>
    <p:sldId id="297" r:id="rId11"/>
    <p:sldId id="299" r:id="rId12"/>
    <p:sldId id="2147483352" r:id="rId13"/>
    <p:sldId id="300" r:id="rId14"/>
    <p:sldId id="265" r:id="rId15"/>
    <p:sldId id="264" r:id="rId16"/>
    <p:sldId id="302" r:id="rId17"/>
    <p:sldId id="305"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805F69-ACA3-40CF-8EDF-4046D16E6CC1}" v="32" dt="2025-09-07T11:39:33.9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51" autoAdjust="0"/>
  </p:normalViewPr>
  <p:slideViewPr>
    <p:cSldViewPr snapToGrid="0">
      <p:cViewPr varScale="1">
        <p:scale>
          <a:sx n="85" d="100"/>
          <a:sy n="85" d="100"/>
        </p:scale>
        <p:origin x="171"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edrich, Steffen" userId="6f0b0dd8-7dac-4a50-9a08-29fbf429904a" providerId="ADAL" clId="{A4805F69-ACA3-40CF-8EDF-4046D16E6CC1}"/>
    <pc:docChg chg="addSld modSld">
      <pc:chgData name="Friedrich, Steffen" userId="6f0b0dd8-7dac-4a50-9a08-29fbf429904a" providerId="ADAL" clId="{A4805F69-ACA3-40CF-8EDF-4046D16E6CC1}" dt="2025-09-07T11:43:50.874" v="187" actId="20577"/>
      <pc:docMkLst>
        <pc:docMk/>
      </pc:docMkLst>
      <pc:sldChg chg="modSp">
        <pc:chgData name="Friedrich, Steffen" userId="6f0b0dd8-7dac-4a50-9a08-29fbf429904a" providerId="ADAL" clId="{A4805F69-ACA3-40CF-8EDF-4046D16E6CC1}" dt="2025-09-07T11:27:49.019" v="6" actId="20577"/>
        <pc:sldMkLst>
          <pc:docMk/>
          <pc:sldMk cId="234000654" sldId="299"/>
        </pc:sldMkLst>
        <pc:spChg chg="mod">
          <ac:chgData name="Friedrich, Steffen" userId="6f0b0dd8-7dac-4a50-9a08-29fbf429904a" providerId="ADAL" clId="{A4805F69-ACA3-40CF-8EDF-4046D16E6CC1}" dt="2025-09-07T11:27:49.019" v="6" actId="20577"/>
          <ac:spMkLst>
            <pc:docMk/>
            <pc:sldMk cId="234000654" sldId="299"/>
            <ac:spMk id="13" creationId="{9A2DD529-FAAF-C0CD-2936-9941271A95E9}"/>
          </ac:spMkLst>
        </pc:spChg>
      </pc:sldChg>
      <pc:sldChg chg="modSp">
        <pc:chgData name="Friedrich, Steffen" userId="6f0b0dd8-7dac-4a50-9a08-29fbf429904a" providerId="ADAL" clId="{A4805F69-ACA3-40CF-8EDF-4046D16E6CC1}" dt="2025-09-07T11:39:33.929" v="147" actId="20577"/>
        <pc:sldMkLst>
          <pc:docMk/>
          <pc:sldMk cId="2187078768" sldId="300"/>
        </pc:sldMkLst>
        <pc:spChg chg="mod">
          <ac:chgData name="Friedrich, Steffen" userId="6f0b0dd8-7dac-4a50-9a08-29fbf429904a" providerId="ADAL" clId="{A4805F69-ACA3-40CF-8EDF-4046D16E6CC1}" dt="2025-09-07T11:38:50.829" v="134" actId="20577"/>
          <ac:spMkLst>
            <pc:docMk/>
            <pc:sldMk cId="2187078768" sldId="300"/>
            <ac:spMk id="5" creationId="{FA517465-3BB0-1B1C-6276-17F06544BF22}"/>
          </ac:spMkLst>
        </pc:spChg>
        <pc:spChg chg="mod">
          <ac:chgData name="Friedrich, Steffen" userId="6f0b0dd8-7dac-4a50-9a08-29fbf429904a" providerId="ADAL" clId="{A4805F69-ACA3-40CF-8EDF-4046D16E6CC1}" dt="2025-09-07T11:32:51.377" v="13" actId="20577"/>
          <ac:spMkLst>
            <pc:docMk/>
            <pc:sldMk cId="2187078768" sldId="300"/>
            <ac:spMk id="7" creationId="{9B2B9B69-29F7-35D5-5E5C-26B1D7535101}"/>
          </ac:spMkLst>
        </pc:spChg>
        <pc:spChg chg="mod">
          <ac:chgData name="Friedrich, Steffen" userId="6f0b0dd8-7dac-4a50-9a08-29fbf429904a" providerId="ADAL" clId="{A4805F69-ACA3-40CF-8EDF-4046D16E6CC1}" dt="2025-09-07T11:39:22.740" v="143" actId="20577"/>
          <ac:spMkLst>
            <pc:docMk/>
            <pc:sldMk cId="2187078768" sldId="300"/>
            <ac:spMk id="22" creationId="{74C29613-3130-FBAA-5E5B-E718C7D56391}"/>
          </ac:spMkLst>
        </pc:spChg>
        <pc:spChg chg="mod">
          <ac:chgData name="Friedrich, Steffen" userId="6f0b0dd8-7dac-4a50-9a08-29fbf429904a" providerId="ADAL" clId="{A4805F69-ACA3-40CF-8EDF-4046D16E6CC1}" dt="2025-09-07T11:39:33.929" v="147" actId="20577"/>
          <ac:spMkLst>
            <pc:docMk/>
            <pc:sldMk cId="2187078768" sldId="300"/>
            <ac:spMk id="29" creationId="{C470A8F4-E420-9E88-3EEC-C565236999AB}"/>
          </ac:spMkLst>
        </pc:spChg>
      </pc:sldChg>
      <pc:sldChg chg="modSp mod">
        <pc:chgData name="Friedrich, Steffen" userId="6f0b0dd8-7dac-4a50-9a08-29fbf429904a" providerId="ADAL" clId="{A4805F69-ACA3-40CF-8EDF-4046D16E6CC1}" dt="2025-09-07T11:43:50.874" v="187" actId="20577"/>
        <pc:sldMkLst>
          <pc:docMk/>
          <pc:sldMk cId="2918278701" sldId="305"/>
        </pc:sldMkLst>
        <pc:spChg chg="mod">
          <ac:chgData name="Friedrich, Steffen" userId="6f0b0dd8-7dac-4a50-9a08-29fbf429904a" providerId="ADAL" clId="{A4805F69-ACA3-40CF-8EDF-4046D16E6CC1}" dt="2025-09-07T11:43:50.874" v="187" actId="20577"/>
          <ac:spMkLst>
            <pc:docMk/>
            <pc:sldMk cId="2918278701" sldId="305"/>
            <ac:spMk id="5" creationId="{68752A7F-A35B-3C4F-20CB-A4DC91E77DD3}"/>
          </ac:spMkLst>
        </pc:spChg>
      </pc:sldChg>
      <pc:sldChg chg="modSp add mod">
        <pc:chgData name="Friedrich, Steffen" userId="6f0b0dd8-7dac-4a50-9a08-29fbf429904a" providerId="ADAL" clId="{A4805F69-ACA3-40CF-8EDF-4046D16E6CC1}" dt="2025-09-07T11:38:36.077" v="129" actId="20577"/>
        <pc:sldMkLst>
          <pc:docMk/>
          <pc:sldMk cId="4212825242" sldId="2147483352"/>
        </pc:sldMkLst>
        <pc:spChg chg="mod">
          <ac:chgData name="Friedrich, Steffen" userId="6f0b0dd8-7dac-4a50-9a08-29fbf429904a" providerId="ADAL" clId="{A4805F69-ACA3-40CF-8EDF-4046D16E6CC1}" dt="2025-09-07T11:38:36.077" v="129" actId="20577"/>
          <ac:spMkLst>
            <pc:docMk/>
            <pc:sldMk cId="4212825242" sldId="2147483352"/>
            <ac:spMk id="13" creationId="{2D7002AF-D6FD-41F2-9DAE-CE13B1140E78}"/>
          </ac:spMkLst>
        </pc:spChg>
        <pc:graphicFrameChg chg="modGraphic">
          <ac:chgData name="Friedrich, Steffen" userId="6f0b0dd8-7dac-4a50-9a08-29fbf429904a" providerId="ADAL" clId="{A4805F69-ACA3-40CF-8EDF-4046D16E6CC1}" dt="2025-09-07T11:37:29.687" v="102" actId="20577"/>
          <ac:graphicFrameMkLst>
            <pc:docMk/>
            <pc:sldMk cId="4212825242" sldId="2147483352"/>
            <ac:graphicFrameMk id="11" creationId="{A47B7777-1F30-4F8C-BD12-C1C3340725C2}"/>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673245209517287E-2"/>
          <c:y val="0"/>
          <c:w val="0.96265350958096541"/>
          <c:h val="0.83186344238975818"/>
        </c:manualLayout>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4-02D6-451D-9868-CEB27BD1F583}"/>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5-02D6-451D-9868-CEB27BD1F583}"/>
              </c:ext>
            </c:extLst>
          </c:dPt>
          <c:dPt>
            <c:idx val="3"/>
            <c:invertIfNegative val="0"/>
            <c:bubble3D val="0"/>
            <c:spPr>
              <a:solidFill>
                <a:schemeClr val="bg1">
                  <a:lumMod val="85000"/>
                </a:schemeClr>
              </a:solidFill>
              <a:ln>
                <a:noFill/>
              </a:ln>
              <a:effectLst/>
            </c:spPr>
            <c:extLst>
              <c:ext xmlns:c16="http://schemas.microsoft.com/office/drawing/2014/chart" uri="{C3380CC4-5D6E-409C-BE32-E72D297353CC}">
                <c16:uniqueId val="{00000006-02D6-451D-9868-CEB27BD1F583}"/>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j-lt"/>
                      <a:ea typeface="+mn-ea"/>
                      <a:cs typeface="+mn-cs"/>
                    </a:defRPr>
                  </a:pPr>
                  <a:endParaRPr lang="de-DE"/>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D6-451D-9868-CEB27BD1F583}"/>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j-lt"/>
                      <a:ea typeface="+mn-ea"/>
                      <a:cs typeface="+mn-cs"/>
                    </a:defRPr>
                  </a:pPr>
                  <a:endParaRPr lang="de-DE"/>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2D6-451D-9868-CEB27BD1F583}"/>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2D6-451D-9868-CEB27BD1F583}"/>
                </c:ext>
              </c:extLst>
            </c:dLbl>
            <c:dLbl>
              <c:idx val="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2D6-451D-9868-CEB27BD1F58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j-lt"/>
                    <a:ea typeface="+mn-ea"/>
                    <a:cs typeface="+mn-cs"/>
                  </a:defRPr>
                </a:pPr>
                <a:endParaRPr lang="de-DE"/>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Letztes Nettogehalt</c:v>
                </c:pt>
                <c:pt idx="1">
                  <c:v>2008</c:v>
                </c:pt>
                <c:pt idx="2">
                  <c:v>2025</c:v>
                </c:pt>
                <c:pt idx="3">
                  <c:v>2030</c:v>
                </c:pt>
              </c:strCache>
            </c:strRef>
          </c:cat>
          <c:val>
            <c:numRef>
              <c:f>Tabelle1!$B$2:$B$5</c:f>
              <c:numCache>
                <c:formatCode>0%</c:formatCode>
                <c:ptCount val="4"/>
                <c:pt idx="0">
                  <c:v>1</c:v>
                </c:pt>
                <c:pt idx="1">
                  <c:v>0.5</c:v>
                </c:pt>
                <c:pt idx="2">
                  <c:v>0.46</c:v>
                </c:pt>
                <c:pt idx="3">
                  <c:v>0.44</c:v>
                </c:pt>
              </c:numCache>
            </c:numRef>
          </c:val>
          <c:extLst>
            <c:ext xmlns:c16="http://schemas.microsoft.com/office/drawing/2014/chart" uri="{C3380CC4-5D6E-409C-BE32-E72D297353CC}">
              <c16:uniqueId val="{00000000-02D6-451D-9868-CEB27BD1F583}"/>
            </c:ext>
          </c:extLst>
        </c:ser>
        <c:dLbls>
          <c:showLegendKey val="0"/>
          <c:showVal val="0"/>
          <c:showCatName val="0"/>
          <c:showSerName val="0"/>
          <c:showPercent val="0"/>
          <c:showBubbleSize val="0"/>
        </c:dLbls>
        <c:gapWidth val="80"/>
        <c:axId val="1744871424"/>
        <c:axId val="1744876224"/>
      </c:barChart>
      <c:catAx>
        <c:axId val="17448714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crossAx val="1744876224"/>
        <c:crosses val="autoZero"/>
        <c:auto val="1"/>
        <c:lblAlgn val="ctr"/>
        <c:lblOffset val="100"/>
        <c:noMultiLvlLbl val="0"/>
      </c:catAx>
      <c:valAx>
        <c:axId val="1744876224"/>
        <c:scaling>
          <c:orientation val="minMax"/>
        </c:scaling>
        <c:delete val="1"/>
        <c:axPos val="l"/>
        <c:numFmt formatCode="0%" sourceLinked="1"/>
        <c:majorTickMark val="none"/>
        <c:minorTickMark val="none"/>
        <c:tickLblPos val="nextTo"/>
        <c:crossAx val="1744871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6BF3D5-9EF3-48BC-9F09-9EB753F4110C}"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e-DE"/>
        </a:p>
      </dgm:t>
    </dgm:pt>
    <dgm:pt modelId="{A01E888A-7111-4678-953A-C3B7C25AFFD1}">
      <dgm:prSet phldrT="[Text]" custT="1"/>
      <dgm:spPr>
        <a:solidFill>
          <a:srgbClr val="FF6600"/>
        </a:solidFill>
      </dgm:spPr>
      <dgm:t>
        <a:bodyPr/>
        <a:lstStyle/>
        <a:p>
          <a:r>
            <a:rPr lang="de-DE" sz="1800" dirty="0">
              <a:solidFill>
                <a:schemeClr val="tx1"/>
              </a:solidFill>
            </a:rPr>
            <a:t>Die Leistung</a:t>
          </a:r>
        </a:p>
        <a:p>
          <a:r>
            <a:rPr lang="de-DE" sz="1800" dirty="0">
              <a:solidFill>
                <a:schemeClr val="tx1"/>
              </a:solidFill>
            </a:rPr>
            <a:t>erhält</a:t>
          </a:r>
        </a:p>
      </dgm:t>
    </dgm:pt>
    <dgm:pt modelId="{D3F39B34-3675-4830-8D93-E72596CE01BB}" type="parTrans" cxnId="{F85761EA-C09A-40DF-9353-3F6586A3E3FD}">
      <dgm:prSet/>
      <dgm:spPr/>
      <dgm:t>
        <a:bodyPr/>
        <a:lstStyle/>
        <a:p>
          <a:endParaRPr lang="de-DE"/>
        </a:p>
      </dgm:t>
    </dgm:pt>
    <dgm:pt modelId="{814C471D-B3B6-46BE-994D-D637629F4632}" type="sibTrans" cxnId="{F85761EA-C09A-40DF-9353-3F6586A3E3FD}">
      <dgm:prSet/>
      <dgm:spPr/>
      <dgm:t>
        <a:bodyPr/>
        <a:lstStyle/>
        <a:p>
          <a:endParaRPr lang="de-DE"/>
        </a:p>
      </dgm:t>
    </dgm:pt>
    <dgm:pt modelId="{D1CDD283-2FDD-402D-B4F6-B47DDF8E7D4A}">
      <dgm:prSet phldrT="[Text]" custT="1"/>
      <dgm:spPr>
        <a:solidFill>
          <a:srgbClr val="FFFF00"/>
        </a:solidFill>
      </dgm:spPr>
      <dgm:t>
        <a:bodyPr/>
        <a:lstStyle/>
        <a:p>
          <a:r>
            <a:rPr lang="de-DE" sz="1800" dirty="0">
              <a:solidFill>
                <a:srgbClr val="000000"/>
              </a:solidFill>
            </a:rPr>
            <a:t>Arbeitnehmer/in</a:t>
          </a:r>
        </a:p>
      </dgm:t>
    </dgm:pt>
    <dgm:pt modelId="{DBC1562D-7637-4B16-85FB-724DF7A87320}" type="parTrans" cxnId="{949124DC-2A12-43BE-8F72-A1EF7E5632F5}">
      <dgm:prSet/>
      <dgm:spPr/>
      <dgm:t>
        <a:bodyPr/>
        <a:lstStyle/>
        <a:p>
          <a:endParaRPr lang="de-DE"/>
        </a:p>
      </dgm:t>
    </dgm:pt>
    <dgm:pt modelId="{12B06966-0064-4318-A048-0C25360A41F7}" type="sibTrans" cxnId="{949124DC-2A12-43BE-8F72-A1EF7E5632F5}">
      <dgm:prSet/>
      <dgm:spPr/>
      <dgm:t>
        <a:bodyPr/>
        <a:lstStyle/>
        <a:p>
          <a:endParaRPr lang="de-DE"/>
        </a:p>
      </dgm:t>
    </dgm:pt>
    <dgm:pt modelId="{6A57F267-1D0F-4C3B-A083-812AF1722778}">
      <dgm:prSet phldrT="[Text]" custT="1"/>
      <dgm:spPr>
        <a:solidFill>
          <a:srgbClr val="FFFF00"/>
        </a:solidFill>
      </dgm:spPr>
      <dgm:t>
        <a:bodyPr/>
        <a:lstStyle/>
        <a:p>
          <a:r>
            <a:rPr lang="de-DE" sz="1800" dirty="0">
              <a:solidFill>
                <a:srgbClr val="000000"/>
              </a:solidFill>
            </a:rPr>
            <a:t>Ehepartner/in</a:t>
          </a:r>
        </a:p>
      </dgm:t>
    </dgm:pt>
    <dgm:pt modelId="{779312F3-6B29-4D16-B19E-29E8A337F6E8}" type="parTrans" cxnId="{F0FFD241-3958-4944-A222-789E1FB9F77F}">
      <dgm:prSet/>
      <dgm:spPr/>
      <dgm:t>
        <a:bodyPr/>
        <a:lstStyle/>
        <a:p>
          <a:endParaRPr lang="de-DE"/>
        </a:p>
      </dgm:t>
    </dgm:pt>
    <dgm:pt modelId="{74A46186-69F2-4611-8F26-1BB7E0CC1E93}" type="sibTrans" cxnId="{F0FFD241-3958-4944-A222-789E1FB9F77F}">
      <dgm:prSet/>
      <dgm:spPr/>
      <dgm:t>
        <a:bodyPr/>
        <a:lstStyle/>
        <a:p>
          <a:endParaRPr lang="de-DE"/>
        </a:p>
      </dgm:t>
    </dgm:pt>
    <dgm:pt modelId="{EAE68D6E-9870-435D-A5B2-ED582984DD64}">
      <dgm:prSet phldrT="[Text]" custT="1"/>
      <dgm:spPr>
        <a:solidFill>
          <a:srgbClr val="FFFF00"/>
        </a:solidFill>
      </dgm:spPr>
      <dgm:t>
        <a:bodyPr/>
        <a:lstStyle/>
        <a:p>
          <a:r>
            <a:rPr lang="de-DE" sz="1800" dirty="0">
              <a:solidFill>
                <a:srgbClr val="000000"/>
              </a:solidFill>
            </a:rPr>
            <a:t>Lebensgefährte/in</a:t>
          </a:r>
        </a:p>
      </dgm:t>
    </dgm:pt>
    <dgm:pt modelId="{0BF3F2A2-A099-4645-A051-77F75D54C834}" type="parTrans" cxnId="{90F2FEA9-5C5C-4A52-804E-1D28ED672BDE}">
      <dgm:prSet/>
      <dgm:spPr/>
      <dgm:t>
        <a:bodyPr/>
        <a:lstStyle/>
        <a:p>
          <a:endParaRPr lang="de-DE"/>
        </a:p>
      </dgm:t>
    </dgm:pt>
    <dgm:pt modelId="{BE7775C8-AD56-4E3D-8160-110A04BBE551}" type="sibTrans" cxnId="{90F2FEA9-5C5C-4A52-804E-1D28ED672BDE}">
      <dgm:prSet/>
      <dgm:spPr/>
      <dgm:t>
        <a:bodyPr/>
        <a:lstStyle/>
        <a:p>
          <a:endParaRPr lang="de-DE"/>
        </a:p>
      </dgm:t>
    </dgm:pt>
    <dgm:pt modelId="{530D0292-2E99-47DA-8E90-72E1F239F681}">
      <dgm:prSet phldrT="[Text]" custT="1"/>
      <dgm:spPr>
        <a:solidFill>
          <a:srgbClr val="FFFF00"/>
        </a:solidFill>
      </dgm:spPr>
      <dgm:t>
        <a:bodyPr/>
        <a:lstStyle/>
        <a:p>
          <a:r>
            <a:rPr lang="de-DE" sz="1800">
              <a:solidFill>
                <a:srgbClr val="000000"/>
              </a:solidFill>
            </a:rPr>
            <a:t>Lebenspartner/in</a:t>
          </a:r>
        </a:p>
      </dgm:t>
    </dgm:pt>
    <dgm:pt modelId="{91B7FA85-8A48-49CA-B625-1CAE2EDA9991}" type="parTrans" cxnId="{73A29471-E9E8-46BF-B0C4-1952F449506D}">
      <dgm:prSet/>
      <dgm:spPr/>
      <dgm:t>
        <a:bodyPr/>
        <a:lstStyle/>
        <a:p>
          <a:endParaRPr lang="de-DE"/>
        </a:p>
      </dgm:t>
    </dgm:pt>
    <dgm:pt modelId="{96795878-8FC4-48BC-85D8-423083CCF65A}" type="sibTrans" cxnId="{73A29471-E9E8-46BF-B0C4-1952F449506D}">
      <dgm:prSet/>
      <dgm:spPr/>
      <dgm:t>
        <a:bodyPr/>
        <a:lstStyle/>
        <a:p>
          <a:endParaRPr lang="de-DE"/>
        </a:p>
      </dgm:t>
    </dgm:pt>
    <dgm:pt modelId="{7943EF5C-C08F-4553-8B15-E5A534037840}">
      <dgm:prSet phldrT="[Text]" custT="1"/>
      <dgm:spPr>
        <a:solidFill>
          <a:srgbClr val="FFFF00"/>
        </a:solidFill>
      </dgm:spPr>
      <dgm:t>
        <a:bodyPr/>
        <a:lstStyle/>
        <a:p>
          <a:r>
            <a:rPr lang="de-DE" sz="1800">
              <a:solidFill>
                <a:srgbClr val="000000"/>
              </a:solidFill>
            </a:rPr>
            <a:t>Kinder</a:t>
          </a:r>
        </a:p>
      </dgm:t>
    </dgm:pt>
    <dgm:pt modelId="{EDE9D484-23D9-4415-9178-795F25F4441E}" type="parTrans" cxnId="{21FBE760-926B-473A-A33C-2A69BA985314}">
      <dgm:prSet/>
      <dgm:spPr/>
      <dgm:t>
        <a:bodyPr/>
        <a:lstStyle/>
        <a:p>
          <a:endParaRPr lang="de-DE"/>
        </a:p>
      </dgm:t>
    </dgm:pt>
    <dgm:pt modelId="{7BBCCAD7-E56F-41D6-9990-8A088A31B7AE}" type="sibTrans" cxnId="{21FBE760-926B-473A-A33C-2A69BA985314}">
      <dgm:prSet/>
      <dgm:spPr/>
      <dgm:t>
        <a:bodyPr/>
        <a:lstStyle/>
        <a:p>
          <a:endParaRPr lang="de-DE"/>
        </a:p>
      </dgm:t>
    </dgm:pt>
    <dgm:pt modelId="{E4E22EC5-8FB7-40F6-A850-9ED58CE09712}">
      <dgm:prSet phldrT="[Text]" custT="1"/>
      <dgm:spPr>
        <a:solidFill>
          <a:srgbClr val="FFFF00"/>
        </a:solidFill>
      </dgm:spPr>
      <dgm:t>
        <a:bodyPr/>
        <a:lstStyle/>
        <a:p>
          <a:r>
            <a:rPr lang="de-DE" sz="1600" dirty="0">
              <a:solidFill>
                <a:srgbClr val="000000"/>
              </a:solidFill>
            </a:rPr>
            <a:t>sonstige Personen (Sterbegeld max. 8.000 Euro)</a:t>
          </a:r>
        </a:p>
      </dgm:t>
    </dgm:pt>
    <dgm:pt modelId="{FAF2BC9C-A301-44B5-9AF6-531E4E56810F}" type="parTrans" cxnId="{E812EF77-18BB-415E-858D-54A7CCAC797A}">
      <dgm:prSet/>
      <dgm:spPr/>
      <dgm:t>
        <a:bodyPr/>
        <a:lstStyle/>
        <a:p>
          <a:endParaRPr lang="de-DE"/>
        </a:p>
      </dgm:t>
    </dgm:pt>
    <dgm:pt modelId="{05A0FBBF-3B2C-4787-A279-7141720CD988}" type="sibTrans" cxnId="{E812EF77-18BB-415E-858D-54A7CCAC797A}">
      <dgm:prSet/>
      <dgm:spPr/>
      <dgm:t>
        <a:bodyPr/>
        <a:lstStyle/>
        <a:p>
          <a:endParaRPr lang="de-DE"/>
        </a:p>
      </dgm:t>
    </dgm:pt>
    <dgm:pt modelId="{8F16FC03-AAA6-41A8-BF22-7D753F018817}" type="pres">
      <dgm:prSet presAssocID="{186BF3D5-9EF3-48BC-9F09-9EB753F4110C}" presName="cycle" presStyleCnt="0">
        <dgm:presLayoutVars>
          <dgm:chMax val="1"/>
          <dgm:dir/>
          <dgm:animLvl val="ctr"/>
          <dgm:resizeHandles val="exact"/>
        </dgm:presLayoutVars>
      </dgm:prSet>
      <dgm:spPr/>
    </dgm:pt>
    <dgm:pt modelId="{4DDC26AC-AF74-433D-A44A-7D1AEF79711E}" type="pres">
      <dgm:prSet presAssocID="{A01E888A-7111-4678-953A-C3B7C25AFFD1}" presName="centerShape" presStyleLbl="node0" presStyleIdx="0" presStyleCnt="1" custScaleX="185003" custScaleY="147278" custLinFactNeighborX="-1267" custLinFactNeighborY="-1418"/>
      <dgm:spPr/>
    </dgm:pt>
    <dgm:pt modelId="{C0F02363-6312-4201-BD16-6F615DB78403}" type="pres">
      <dgm:prSet presAssocID="{EDE9D484-23D9-4415-9178-795F25F4441E}" presName="Name9" presStyleLbl="parChTrans1D2" presStyleIdx="0" presStyleCnt="6"/>
      <dgm:spPr/>
    </dgm:pt>
    <dgm:pt modelId="{370FAAC7-44EB-4E1F-9E73-188778C54391}" type="pres">
      <dgm:prSet presAssocID="{EDE9D484-23D9-4415-9178-795F25F4441E}" presName="connTx" presStyleLbl="parChTrans1D2" presStyleIdx="0" presStyleCnt="6"/>
      <dgm:spPr/>
    </dgm:pt>
    <dgm:pt modelId="{DC5E1672-9C2E-43BB-83C4-E6AA6F38B9F4}" type="pres">
      <dgm:prSet presAssocID="{7943EF5C-C08F-4553-8B15-E5A534037840}" presName="node" presStyleLbl="node1" presStyleIdx="0" presStyleCnt="6" custScaleX="147625" custRadScaleRad="174650" custRadScaleInc="226385">
        <dgm:presLayoutVars>
          <dgm:bulletEnabled val="1"/>
        </dgm:presLayoutVars>
      </dgm:prSet>
      <dgm:spPr/>
    </dgm:pt>
    <dgm:pt modelId="{5146CBA9-33DA-4423-B565-382A652CC6F2}" type="pres">
      <dgm:prSet presAssocID="{DBC1562D-7637-4B16-85FB-724DF7A87320}" presName="Name9" presStyleLbl="parChTrans1D2" presStyleIdx="1" presStyleCnt="6"/>
      <dgm:spPr/>
    </dgm:pt>
    <dgm:pt modelId="{A5869980-7049-4D4A-993B-F4B7DC52A1CD}" type="pres">
      <dgm:prSet presAssocID="{DBC1562D-7637-4B16-85FB-724DF7A87320}" presName="connTx" presStyleLbl="parChTrans1D2" presStyleIdx="1" presStyleCnt="6"/>
      <dgm:spPr/>
    </dgm:pt>
    <dgm:pt modelId="{CF07A3D3-D127-42E5-9507-CE9986A1C5F1}" type="pres">
      <dgm:prSet presAssocID="{D1CDD283-2FDD-402D-B4F6-B47DDF8E7D4A}" presName="node" presStyleLbl="node1" presStyleIdx="1" presStyleCnt="6" custScaleX="181186" custScaleY="73520" custRadScaleRad="93773" custRadScaleInc="-206279">
        <dgm:presLayoutVars>
          <dgm:bulletEnabled val="1"/>
        </dgm:presLayoutVars>
      </dgm:prSet>
      <dgm:spPr/>
    </dgm:pt>
    <dgm:pt modelId="{686589FF-164E-4932-8C01-1F55BB6261DA}" type="pres">
      <dgm:prSet presAssocID="{779312F3-6B29-4D16-B19E-29E8A337F6E8}" presName="Name9" presStyleLbl="parChTrans1D2" presStyleIdx="2" presStyleCnt="6"/>
      <dgm:spPr/>
    </dgm:pt>
    <dgm:pt modelId="{5EEFE9AF-A737-4FF4-87D0-FFC39CEEBC52}" type="pres">
      <dgm:prSet presAssocID="{779312F3-6B29-4D16-B19E-29E8A337F6E8}" presName="connTx" presStyleLbl="parChTrans1D2" presStyleIdx="2" presStyleCnt="6"/>
      <dgm:spPr/>
    </dgm:pt>
    <dgm:pt modelId="{126B6CF4-E6B0-447E-B3BC-42BBAD766616}" type="pres">
      <dgm:prSet presAssocID="{6A57F267-1D0F-4C3B-A083-812AF1722778}" presName="node" presStyleLbl="node1" presStyleIdx="2" presStyleCnt="6" custScaleX="148439" custRadScaleRad="175018" custRadScaleInc="568851">
        <dgm:presLayoutVars>
          <dgm:bulletEnabled val="1"/>
        </dgm:presLayoutVars>
      </dgm:prSet>
      <dgm:spPr/>
    </dgm:pt>
    <dgm:pt modelId="{FC41C40E-02B7-4538-9E8C-3A3E47CBDADE}" type="pres">
      <dgm:prSet presAssocID="{0BF3F2A2-A099-4645-A051-77F75D54C834}" presName="Name9" presStyleLbl="parChTrans1D2" presStyleIdx="3" presStyleCnt="6"/>
      <dgm:spPr/>
    </dgm:pt>
    <dgm:pt modelId="{24B677C4-A229-4C5F-B14F-7674951C98D9}" type="pres">
      <dgm:prSet presAssocID="{0BF3F2A2-A099-4645-A051-77F75D54C834}" presName="connTx" presStyleLbl="parChTrans1D2" presStyleIdx="3" presStyleCnt="6"/>
      <dgm:spPr/>
    </dgm:pt>
    <dgm:pt modelId="{838BB487-800C-4EDA-815B-EAD31C0D48DF}" type="pres">
      <dgm:prSet presAssocID="{EAE68D6E-9870-435D-A5B2-ED582984DD64}" presName="node" presStyleLbl="node1" presStyleIdx="3" presStyleCnt="6" custScaleX="190178" custRadScaleRad="182823" custRadScaleInc="261686">
        <dgm:presLayoutVars>
          <dgm:bulletEnabled val="1"/>
        </dgm:presLayoutVars>
      </dgm:prSet>
      <dgm:spPr/>
    </dgm:pt>
    <dgm:pt modelId="{8C8C949B-5E4D-478D-A2AB-67C686B891BE}" type="pres">
      <dgm:prSet presAssocID="{91B7FA85-8A48-49CA-B625-1CAE2EDA9991}" presName="Name9" presStyleLbl="parChTrans1D2" presStyleIdx="4" presStyleCnt="6"/>
      <dgm:spPr/>
    </dgm:pt>
    <dgm:pt modelId="{C6D9989F-DF83-4E2E-889D-A8D69D3433FF}" type="pres">
      <dgm:prSet presAssocID="{91B7FA85-8A48-49CA-B625-1CAE2EDA9991}" presName="connTx" presStyleLbl="parChTrans1D2" presStyleIdx="4" presStyleCnt="6"/>
      <dgm:spPr/>
    </dgm:pt>
    <dgm:pt modelId="{9170ACE8-9B65-4100-BF1B-CFD88AD3AD32}" type="pres">
      <dgm:prSet presAssocID="{530D0292-2E99-47DA-8E90-72E1F239F681}" presName="node" presStyleLbl="node1" presStyleIdx="4" presStyleCnt="6" custScaleX="191085" custRadScaleRad="170875" custRadScaleInc="-449933">
        <dgm:presLayoutVars>
          <dgm:bulletEnabled val="1"/>
        </dgm:presLayoutVars>
      </dgm:prSet>
      <dgm:spPr/>
    </dgm:pt>
    <dgm:pt modelId="{959F4C51-3D59-452D-AF4C-CC7143F7ECBB}" type="pres">
      <dgm:prSet presAssocID="{FAF2BC9C-A301-44B5-9AF6-531E4E56810F}" presName="Name9" presStyleLbl="parChTrans1D2" presStyleIdx="5" presStyleCnt="6"/>
      <dgm:spPr/>
    </dgm:pt>
    <dgm:pt modelId="{8D24E270-549D-40E7-97F7-EF90D92AD19B}" type="pres">
      <dgm:prSet presAssocID="{FAF2BC9C-A301-44B5-9AF6-531E4E56810F}" presName="connTx" presStyleLbl="parChTrans1D2" presStyleIdx="5" presStyleCnt="6"/>
      <dgm:spPr/>
    </dgm:pt>
    <dgm:pt modelId="{8156A0A0-6824-4546-A55C-1BD7EC0E24BB}" type="pres">
      <dgm:prSet presAssocID="{E4E22EC5-8FB7-40F6-A850-9ED58CE09712}" presName="node" presStyleLbl="node1" presStyleIdx="5" presStyleCnt="6" custScaleX="237505" custRadScaleRad="95412" custRadScaleInc="-392156">
        <dgm:presLayoutVars>
          <dgm:bulletEnabled val="1"/>
        </dgm:presLayoutVars>
      </dgm:prSet>
      <dgm:spPr/>
    </dgm:pt>
  </dgm:ptLst>
  <dgm:cxnLst>
    <dgm:cxn modelId="{24381D04-354F-4D78-AEE7-D5EDD6116288}" type="presOf" srcId="{0BF3F2A2-A099-4645-A051-77F75D54C834}" destId="{FC41C40E-02B7-4538-9E8C-3A3E47CBDADE}" srcOrd="0" destOrd="0" presId="urn:microsoft.com/office/officeart/2005/8/layout/radial1"/>
    <dgm:cxn modelId="{87E2E522-F321-46B6-9D2B-AC4B7A21A1F3}" type="presOf" srcId="{D1CDD283-2FDD-402D-B4F6-B47DDF8E7D4A}" destId="{CF07A3D3-D127-42E5-9507-CE9986A1C5F1}" srcOrd="0" destOrd="0" presId="urn:microsoft.com/office/officeart/2005/8/layout/radial1"/>
    <dgm:cxn modelId="{ED1D0C23-5809-4B6C-954D-4313E9B947A6}" type="presOf" srcId="{530D0292-2E99-47DA-8E90-72E1F239F681}" destId="{9170ACE8-9B65-4100-BF1B-CFD88AD3AD32}" srcOrd="0" destOrd="0" presId="urn:microsoft.com/office/officeart/2005/8/layout/radial1"/>
    <dgm:cxn modelId="{BCD9302A-5CAD-47A5-BE5D-91D0D8289419}" type="presOf" srcId="{779312F3-6B29-4D16-B19E-29E8A337F6E8}" destId="{5EEFE9AF-A737-4FF4-87D0-FFC39CEEBC52}" srcOrd="1" destOrd="0" presId="urn:microsoft.com/office/officeart/2005/8/layout/radial1"/>
    <dgm:cxn modelId="{47B8A43C-389D-4282-926D-55C6FE39B8BF}" type="presOf" srcId="{7943EF5C-C08F-4553-8B15-E5A534037840}" destId="{DC5E1672-9C2E-43BB-83C4-E6AA6F38B9F4}" srcOrd="0" destOrd="0" presId="urn:microsoft.com/office/officeart/2005/8/layout/radial1"/>
    <dgm:cxn modelId="{10CB7540-89B8-4968-A235-8E93EADA21FB}" type="presOf" srcId="{186BF3D5-9EF3-48BC-9F09-9EB753F4110C}" destId="{8F16FC03-AAA6-41A8-BF22-7D753F018817}" srcOrd="0" destOrd="0" presId="urn:microsoft.com/office/officeart/2005/8/layout/radial1"/>
    <dgm:cxn modelId="{C7C6705C-3AD1-4BF9-96CB-98B7BE47F763}" type="presOf" srcId="{A01E888A-7111-4678-953A-C3B7C25AFFD1}" destId="{4DDC26AC-AF74-433D-A44A-7D1AEF79711E}" srcOrd="0" destOrd="0" presId="urn:microsoft.com/office/officeart/2005/8/layout/radial1"/>
    <dgm:cxn modelId="{21FBE760-926B-473A-A33C-2A69BA985314}" srcId="{A01E888A-7111-4678-953A-C3B7C25AFFD1}" destId="{7943EF5C-C08F-4553-8B15-E5A534037840}" srcOrd="0" destOrd="0" parTransId="{EDE9D484-23D9-4415-9178-795F25F4441E}" sibTransId="{7BBCCAD7-E56F-41D6-9990-8A088A31B7AE}"/>
    <dgm:cxn modelId="{F0FFD241-3958-4944-A222-789E1FB9F77F}" srcId="{A01E888A-7111-4678-953A-C3B7C25AFFD1}" destId="{6A57F267-1D0F-4C3B-A083-812AF1722778}" srcOrd="2" destOrd="0" parTransId="{779312F3-6B29-4D16-B19E-29E8A337F6E8}" sibTransId="{74A46186-69F2-4611-8F26-1BB7E0CC1E93}"/>
    <dgm:cxn modelId="{9833A743-AC10-4E19-B510-EE492C564334}" type="presOf" srcId="{91B7FA85-8A48-49CA-B625-1CAE2EDA9991}" destId="{C6D9989F-DF83-4E2E-889D-A8D69D3433FF}" srcOrd="1" destOrd="0" presId="urn:microsoft.com/office/officeart/2005/8/layout/radial1"/>
    <dgm:cxn modelId="{C4A8BE68-9BBE-4A93-864F-932A92D8DA9D}" type="presOf" srcId="{779312F3-6B29-4D16-B19E-29E8A337F6E8}" destId="{686589FF-164E-4932-8C01-1F55BB6261DA}" srcOrd="0" destOrd="0" presId="urn:microsoft.com/office/officeart/2005/8/layout/radial1"/>
    <dgm:cxn modelId="{7B66616B-AE2B-4D91-BA66-A8D6609FF1C4}" type="presOf" srcId="{91B7FA85-8A48-49CA-B625-1CAE2EDA9991}" destId="{8C8C949B-5E4D-478D-A2AB-67C686B891BE}" srcOrd="0" destOrd="0" presId="urn:microsoft.com/office/officeart/2005/8/layout/radial1"/>
    <dgm:cxn modelId="{8256786B-5C5B-47DB-B6F0-F6F5FE5B0700}" type="presOf" srcId="{FAF2BC9C-A301-44B5-9AF6-531E4E56810F}" destId="{959F4C51-3D59-452D-AF4C-CC7143F7ECBB}" srcOrd="0" destOrd="0" presId="urn:microsoft.com/office/officeart/2005/8/layout/radial1"/>
    <dgm:cxn modelId="{73A29471-E9E8-46BF-B0C4-1952F449506D}" srcId="{A01E888A-7111-4678-953A-C3B7C25AFFD1}" destId="{530D0292-2E99-47DA-8E90-72E1F239F681}" srcOrd="4" destOrd="0" parTransId="{91B7FA85-8A48-49CA-B625-1CAE2EDA9991}" sibTransId="{96795878-8FC4-48BC-85D8-423083CCF65A}"/>
    <dgm:cxn modelId="{00682D74-DF96-4B28-86ED-A110D6790E0C}" type="presOf" srcId="{EAE68D6E-9870-435D-A5B2-ED582984DD64}" destId="{838BB487-800C-4EDA-815B-EAD31C0D48DF}" srcOrd="0" destOrd="0" presId="urn:microsoft.com/office/officeart/2005/8/layout/radial1"/>
    <dgm:cxn modelId="{E812EF77-18BB-415E-858D-54A7CCAC797A}" srcId="{A01E888A-7111-4678-953A-C3B7C25AFFD1}" destId="{E4E22EC5-8FB7-40F6-A850-9ED58CE09712}" srcOrd="5" destOrd="0" parTransId="{FAF2BC9C-A301-44B5-9AF6-531E4E56810F}" sibTransId="{05A0FBBF-3B2C-4787-A279-7141720CD988}"/>
    <dgm:cxn modelId="{90F2FEA9-5C5C-4A52-804E-1D28ED672BDE}" srcId="{A01E888A-7111-4678-953A-C3B7C25AFFD1}" destId="{EAE68D6E-9870-435D-A5B2-ED582984DD64}" srcOrd="3" destOrd="0" parTransId="{0BF3F2A2-A099-4645-A051-77F75D54C834}" sibTransId="{BE7775C8-AD56-4E3D-8160-110A04BBE551}"/>
    <dgm:cxn modelId="{631985AA-B68F-4525-998A-140B92D5150A}" type="presOf" srcId="{EDE9D484-23D9-4415-9178-795F25F4441E}" destId="{C0F02363-6312-4201-BD16-6F615DB78403}" srcOrd="0" destOrd="0" presId="urn:microsoft.com/office/officeart/2005/8/layout/radial1"/>
    <dgm:cxn modelId="{3D0C24C4-6903-47F4-ADD5-BDFA639EB559}" type="presOf" srcId="{E4E22EC5-8FB7-40F6-A850-9ED58CE09712}" destId="{8156A0A0-6824-4546-A55C-1BD7EC0E24BB}" srcOrd="0" destOrd="0" presId="urn:microsoft.com/office/officeart/2005/8/layout/radial1"/>
    <dgm:cxn modelId="{7CCF78C9-D395-465F-90DE-372FBBF1BAC3}" type="presOf" srcId="{EDE9D484-23D9-4415-9178-795F25F4441E}" destId="{370FAAC7-44EB-4E1F-9E73-188778C54391}" srcOrd="1" destOrd="0" presId="urn:microsoft.com/office/officeart/2005/8/layout/radial1"/>
    <dgm:cxn modelId="{5ECCDACB-5276-478B-91BE-6FCB8A87AD72}" type="presOf" srcId="{6A57F267-1D0F-4C3B-A083-812AF1722778}" destId="{126B6CF4-E6B0-447E-B3BC-42BBAD766616}" srcOrd="0" destOrd="0" presId="urn:microsoft.com/office/officeart/2005/8/layout/radial1"/>
    <dgm:cxn modelId="{CE9FEDD2-43FF-4F10-8973-23BEE8C76EEC}" type="presOf" srcId="{DBC1562D-7637-4B16-85FB-724DF7A87320}" destId="{A5869980-7049-4D4A-993B-F4B7DC52A1CD}" srcOrd="1" destOrd="0" presId="urn:microsoft.com/office/officeart/2005/8/layout/radial1"/>
    <dgm:cxn modelId="{949124DC-2A12-43BE-8F72-A1EF7E5632F5}" srcId="{A01E888A-7111-4678-953A-C3B7C25AFFD1}" destId="{D1CDD283-2FDD-402D-B4F6-B47DDF8E7D4A}" srcOrd="1" destOrd="0" parTransId="{DBC1562D-7637-4B16-85FB-724DF7A87320}" sibTransId="{12B06966-0064-4318-A048-0C25360A41F7}"/>
    <dgm:cxn modelId="{5F58F4DF-6317-41F1-96BF-70C52E37FA0D}" type="presOf" srcId="{FAF2BC9C-A301-44B5-9AF6-531E4E56810F}" destId="{8D24E270-549D-40E7-97F7-EF90D92AD19B}" srcOrd="1" destOrd="0" presId="urn:microsoft.com/office/officeart/2005/8/layout/radial1"/>
    <dgm:cxn modelId="{F85761EA-C09A-40DF-9353-3F6586A3E3FD}" srcId="{186BF3D5-9EF3-48BC-9F09-9EB753F4110C}" destId="{A01E888A-7111-4678-953A-C3B7C25AFFD1}" srcOrd="0" destOrd="0" parTransId="{D3F39B34-3675-4830-8D93-E72596CE01BB}" sibTransId="{814C471D-B3B6-46BE-994D-D637629F4632}"/>
    <dgm:cxn modelId="{72E900F8-3230-42E5-ADEB-10A6B9A7F8BC}" type="presOf" srcId="{DBC1562D-7637-4B16-85FB-724DF7A87320}" destId="{5146CBA9-33DA-4423-B565-382A652CC6F2}" srcOrd="0" destOrd="0" presId="urn:microsoft.com/office/officeart/2005/8/layout/radial1"/>
    <dgm:cxn modelId="{36B401FC-F003-4C62-96C5-FD03ADE56B76}" type="presOf" srcId="{0BF3F2A2-A099-4645-A051-77F75D54C834}" destId="{24B677C4-A229-4C5F-B14F-7674951C98D9}" srcOrd="1" destOrd="0" presId="urn:microsoft.com/office/officeart/2005/8/layout/radial1"/>
    <dgm:cxn modelId="{1CDE6479-E673-47A8-8360-DFBF5B5C8768}" type="presParOf" srcId="{8F16FC03-AAA6-41A8-BF22-7D753F018817}" destId="{4DDC26AC-AF74-433D-A44A-7D1AEF79711E}" srcOrd="0" destOrd="0" presId="urn:microsoft.com/office/officeart/2005/8/layout/radial1"/>
    <dgm:cxn modelId="{9A70E851-8A4D-49B1-AF9D-0ECEDBBB3FFF}" type="presParOf" srcId="{8F16FC03-AAA6-41A8-BF22-7D753F018817}" destId="{C0F02363-6312-4201-BD16-6F615DB78403}" srcOrd="1" destOrd="0" presId="urn:microsoft.com/office/officeart/2005/8/layout/radial1"/>
    <dgm:cxn modelId="{981B78FE-9644-4180-BEE3-FB1F5FD20B03}" type="presParOf" srcId="{C0F02363-6312-4201-BD16-6F615DB78403}" destId="{370FAAC7-44EB-4E1F-9E73-188778C54391}" srcOrd="0" destOrd="0" presId="urn:microsoft.com/office/officeart/2005/8/layout/radial1"/>
    <dgm:cxn modelId="{BD51C140-6D9B-4AE4-B349-24363EF9EE14}" type="presParOf" srcId="{8F16FC03-AAA6-41A8-BF22-7D753F018817}" destId="{DC5E1672-9C2E-43BB-83C4-E6AA6F38B9F4}" srcOrd="2" destOrd="0" presId="urn:microsoft.com/office/officeart/2005/8/layout/radial1"/>
    <dgm:cxn modelId="{50973AA5-2120-4CD0-A71F-CEA8B550683E}" type="presParOf" srcId="{8F16FC03-AAA6-41A8-BF22-7D753F018817}" destId="{5146CBA9-33DA-4423-B565-382A652CC6F2}" srcOrd="3" destOrd="0" presId="urn:microsoft.com/office/officeart/2005/8/layout/radial1"/>
    <dgm:cxn modelId="{B2FEA559-D733-47F1-9A86-EB2AB9ABF66B}" type="presParOf" srcId="{5146CBA9-33DA-4423-B565-382A652CC6F2}" destId="{A5869980-7049-4D4A-993B-F4B7DC52A1CD}" srcOrd="0" destOrd="0" presId="urn:microsoft.com/office/officeart/2005/8/layout/radial1"/>
    <dgm:cxn modelId="{0D18673A-FFA8-431C-9C05-863E865A465C}" type="presParOf" srcId="{8F16FC03-AAA6-41A8-BF22-7D753F018817}" destId="{CF07A3D3-D127-42E5-9507-CE9986A1C5F1}" srcOrd="4" destOrd="0" presId="urn:microsoft.com/office/officeart/2005/8/layout/radial1"/>
    <dgm:cxn modelId="{18372946-060F-42BB-9827-1BEFF97B10E6}" type="presParOf" srcId="{8F16FC03-AAA6-41A8-BF22-7D753F018817}" destId="{686589FF-164E-4932-8C01-1F55BB6261DA}" srcOrd="5" destOrd="0" presId="urn:microsoft.com/office/officeart/2005/8/layout/radial1"/>
    <dgm:cxn modelId="{073A1AEC-C5AD-41F5-AA46-2A508B85FAEB}" type="presParOf" srcId="{686589FF-164E-4932-8C01-1F55BB6261DA}" destId="{5EEFE9AF-A737-4FF4-87D0-FFC39CEEBC52}" srcOrd="0" destOrd="0" presId="urn:microsoft.com/office/officeart/2005/8/layout/radial1"/>
    <dgm:cxn modelId="{7B23F548-3050-4C69-9247-1514EE6D0A84}" type="presParOf" srcId="{8F16FC03-AAA6-41A8-BF22-7D753F018817}" destId="{126B6CF4-E6B0-447E-B3BC-42BBAD766616}" srcOrd="6" destOrd="0" presId="urn:microsoft.com/office/officeart/2005/8/layout/radial1"/>
    <dgm:cxn modelId="{FCA73504-E48B-4DD3-A02A-434BAC4030B0}" type="presParOf" srcId="{8F16FC03-AAA6-41A8-BF22-7D753F018817}" destId="{FC41C40E-02B7-4538-9E8C-3A3E47CBDADE}" srcOrd="7" destOrd="0" presId="urn:microsoft.com/office/officeart/2005/8/layout/radial1"/>
    <dgm:cxn modelId="{B022DE93-7F41-4AD9-B7FC-D37FB2972C1B}" type="presParOf" srcId="{FC41C40E-02B7-4538-9E8C-3A3E47CBDADE}" destId="{24B677C4-A229-4C5F-B14F-7674951C98D9}" srcOrd="0" destOrd="0" presId="urn:microsoft.com/office/officeart/2005/8/layout/radial1"/>
    <dgm:cxn modelId="{C11CC11A-B371-41DE-AE9E-4A29704BF36A}" type="presParOf" srcId="{8F16FC03-AAA6-41A8-BF22-7D753F018817}" destId="{838BB487-800C-4EDA-815B-EAD31C0D48DF}" srcOrd="8" destOrd="0" presId="urn:microsoft.com/office/officeart/2005/8/layout/radial1"/>
    <dgm:cxn modelId="{D0F23F6F-222F-4715-8DA5-2545B129EB78}" type="presParOf" srcId="{8F16FC03-AAA6-41A8-BF22-7D753F018817}" destId="{8C8C949B-5E4D-478D-A2AB-67C686B891BE}" srcOrd="9" destOrd="0" presId="urn:microsoft.com/office/officeart/2005/8/layout/radial1"/>
    <dgm:cxn modelId="{032C447D-346F-4789-A39E-B1A2ADF49FC0}" type="presParOf" srcId="{8C8C949B-5E4D-478D-A2AB-67C686B891BE}" destId="{C6D9989F-DF83-4E2E-889D-A8D69D3433FF}" srcOrd="0" destOrd="0" presId="urn:microsoft.com/office/officeart/2005/8/layout/radial1"/>
    <dgm:cxn modelId="{8203AFDC-3CBA-4C25-B75D-ABBCFAD4A9A3}" type="presParOf" srcId="{8F16FC03-AAA6-41A8-BF22-7D753F018817}" destId="{9170ACE8-9B65-4100-BF1B-CFD88AD3AD32}" srcOrd="10" destOrd="0" presId="urn:microsoft.com/office/officeart/2005/8/layout/radial1"/>
    <dgm:cxn modelId="{D19B99A1-3A44-4417-8C2D-68040293F4FD}" type="presParOf" srcId="{8F16FC03-AAA6-41A8-BF22-7D753F018817}" destId="{959F4C51-3D59-452D-AF4C-CC7143F7ECBB}" srcOrd="11" destOrd="0" presId="urn:microsoft.com/office/officeart/2005/8/layout/radial1"/>
    <dgm:cxn modelId="{DC8A3F8D-11A4-4486-B157-70D3825AEFAB}" type="presParOf" srcId="{959F4C51-3D59-452D-AF4C-CC7143F7ECBB}" destId="{8D24E270-549D-40E7-97F7-EF90D92AD19B}" srcOrd="0" destOrd="0" presId="urn:microsoft.com/office/officeart/2005/8/layout/radial1"/>
    <dgm:cxn modelId="{9E71BE11-D78C-4CF6-8A09-29C33B195D14}" type="presParOf" srcId="{8F16FC03-AAA6-41A8-BF22-7D753F018817}" destId="{8156A0A0-6824-4546-A55C-1BD7EC0E24BB}"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6BF3D5-9EF3-48BC-9F09-9EB753F4110C}"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e-DE"/>
        </a:p>
      </dgm:t>
    </dgm:pt>
    <dgm:pt modelId="{A01E888A-7111-4678-953A-C3B7C25AFFD1}">
      <dgm:prSet phldrT="[Text]" custT="1"/>
      <dgm:spPr>
        <a:solidFill>
          <a:srgbClr val="FF6600"/>
        </a:solidFill>
      </dgm:spPr>
      <dgm:t>
        <a:bodyPr/>
        <a:lstStyle/>
        <a:p>
          <a:r>
            <a:rPr lang="de-DE" sz="1400" dirty="0">
              <a:solidFill>
                <a:srgbClr val="000000"/>
              </a:solidFill>
            </a:rPr>
            <a:t>Betriebsrente</a:t>
          </a:r>
        </a:p>
      </dgm:t>
    </dgm:pt>
    <dgm:pt modelId="{D3F39B34-3675-4830-8D93-E72596CE01BB}" type="parTrans" cxnId="{F85761EA-C09A-40DF-9353-3F6586A3E3FD}">
      <dgm:prSet/>
      <dgm:spPr/>
      <dgm:t>
        <a:bodyPr/>
        <a:lstStyle/>
        <a:p>
          <a:endParaRPr lang="de-DE"/>
        </a:p>
      </dgm:t>
    </dgm:pt>
    <dgm:pt modelId="{814C471D-B3B6-46BE-994D-D637629F4632}" type="sibTrans" cxnId="{F85761EA-C09A-40DF-9353-3F6586A3E3FD}">
      <dgm:prSet/>
      <dgm:spPr/>
      <dgm:t>
        <a:bodyPr/>
        <a:lstStyle/>
        <a:p>
          <a:endParaRPr lang="de-DE"/>
        </a:p>
      </dgm:t>
    </dgm:pt>
    <dgm:pt modelId="{D1CDD283-2FDD-402D-B4F6-B47DDF8E7D4A}">
      <dgm:prSet phldrT="[Text]" custT="1"/>
      <dgm:spPr>
        <a:solidFill>
          <a:srgbClr val="FFFF00"/>
        </a:solidFill>
      </dgm:spPr>
      <dgm:t>
        <a:bodyPr/>
        <a:lstStyle/>
        <a:p>
          <a:r>
            <a:rPr lang="de-DE" sz="1400" dirty="0">
              <a:solidFill>
                <a:srgbClr val="000000"/>
              </a:solidFill>
            </a:rPr>
            <a:t>Lebenslange Altersrente mit Garantiezeit </a:t>
          </a:r>
        </a:p>
      </dgm:t>
    </dgm:pt>
    <dgm:pt modelId="{DBC1562D-7637-4B16-85FB-724DF7A87320}" type="parTrans" cxnId="{949124DC-2A12-43BE-8F72-A1EF7E5632F5}">
      <dgm:prSet/>
      <dgm:spPr/>
      <dgm:t>
        <a:bodyPr/>
        <a:lstStyle/>
        <a:p>
          <a:endParaRPr lang="de-DE"/>
        </a:p>
      </dgm:t>
    </dgm:pt>
    <dgm:pt modelId="{12B06966-0064-4318-A048-0C25360A41F7}" type="sibTrans" cxnId="{949124DC-2A12-43BE-8F72-A1EF7E5632F5}">
      <dgm:prSet/>
      <dgm:spPr/>
      <dgm:t>
        <a:bodyPr/>
        <a:lstStyle/>
        <a:p>
          <a:endParaRPr lang="de-DE"/>
        </a:p>
      </dgm:t>
    </dgm:pt>
    <dgm:pt modelId="{6A57F267-1D0F-4C3B-A083-812AF1722778}">
      <dgm:prSet phldrT="[Text]" custT="1"/>
      <dgm:spPr>
        <a:solidFill>
          <a:srgbClr val="FFFF00"/>
        </a:solidFill>
      </dgm:spPr>
      <dgm:t>
        <a:bodyPr/>
        <a:lstStyle/>
        <a:p>
          <a:r>
            <a:rPr lang="de-DE" sz="1400" dirty="0">
              <a:solidFill>
                <a:srgbClr val="000000"/>
              </a:solidFill>
            </a:rPr>
            <a:t>Beitragsrückgewähr im Todesfall vor Rentenbeginn</a:t>
          </a:r>
        </a:p>
      </dgm:t>
    </dgm:pt>
    <dgm:pt modelId="{779312F3-6B29-4D16-B19E-29E8A337F6E8}" type="parTrans" cxnId="{F0FFD241-3958-4944-A222-789E1FB9F77F}">
      <dgm:prSet/>
      <dgm:spPr/>
      <dgm:t>
        <a:bodyPr/>
        <a:lstStyle/>
        <a:p>
          <a:endParaRPr lang="de-DE"/>
        </a:p>
      </dgm:t>
    </dgm:pt>
    <dgm:pt modelId="{74A46186-69F2-4611-8F26-1BB7E0CC1E93}" type="sibTrans" cxnId="{F0FFD241-3958-4944-A222-789E1FB9F77F}">
      <dgm:prSet/>
      <dgm:spPr/>
      <dgm:t>
        <a:bodyPr/>
        <a:lstStyle/>
        <a:p>
          <a:endParaRPr lang="de-DE"/>
        </a:p>
      </dgm:t>
    </dgm:pt>
    <dgm:pt modelId="{EAE68D6E-9870-435D-A5B2-ED582984DD64}">
      <dgm:prSet phldrT="[Text]" custT="1"/>
      <dgm:spPr>
        <a:solidFill>
          <a:srgbClr val="FFFF00"/>
        </a:solidFill>
      </dgm:spPr>
      <dgm:t>
        <a:bodyPr/>
        <a:lstStyle/>
        <a:p>
          <a:r>
            <a:rPr lang="de-DE" sz="1200" dirty="0">
              <a:solidFill>
                <a:srgbClr val="000000"/>
              </a:solidFill>
            </a:rPr>
            <a:t>Einmalige</a:t>
          </a:r>
        </a:p>
        <a:p>
          <a:r>
            <a:rPr lang="de-DE" sz="1200" dirty="0">
              <a:solidFill>
                <a:srgbClr val="000000"/>
              </a:solidFill>
            </a:rPr>
            <a:t>Kapitalabfindung</a:t>
          </a:r>
        </a:p>
        <a:p>
          <a:r>
            <a:rPr lang="de-DE" sz="1200" dirty="0">
              <a:solidFill>
                <a:srgbClr val="000000"/>
              </a:solidFill>
            </a:rPr>
            <a:t>möglich</a:t>
          </a:r>
        </a:p>
      </dgm:t>
    </dgm:pt>
    <dgm:pt modelId="{0BF3F2A2-A099-4645-A051-77F75D54C834}" type="parTrans" cxnId="{90F2FEA9-5C5C-4A52-804E-1D28ED672BDE}">
      <dgm:prSet/>
      <dgm:spPr/>
      <dgm:t>
        <a:bodyPr/>
        <a:lstStyle/>
        <a:p>
          <a:endParaRPr lang="de-DE"/>
        </a:p>
      </dgm:t>
    </dgm:pt>
    <dgm:pt modelId="{BE7775C8-AD56-4E3D-8160-110A04BBE551}" type="sibTrans" cxnId="{90F2FEA9-5C5C-4A52-804E-1D28ED672BDE}">
      <dgm:prSet/>
      <dgm:spPr/>
      <dgm:t>
        <a:bodyPr/>
        <a:lstStyle/>
        <a:p>
          <a:endParaRPr lang="de-DE"/>
        </a:p>
      </dgm:t>
    </dgm:pt>
    <dgm:pt modelId="{530D0292-2E99-47DA-8E90-72E1F239F681}">
      <dgm:prSet phldrT="[Text]" custT="1"/>
      <dgm:spPr>
        <a:solidFill>
          <a:srgbClr val="FFFF00"/>
        </a:solidFill>
      </dgm:spPr>
      <dgm:t>
        <a:bodyPr/>
        <a:lstStyle/>
        <a:p>
          <a:r>
            <a:rPr lang="de-DE" sz="1400" dirty="0">
              <a:solidFill>
                <a:srgbClr val="000000"/>
              </a:solidFill>
            </a:rPr>
            <a:t>Verlegung des Rentenbeginns +/- 5 Jahre  </a:t>
          </a:r>
        </a:p>
      </dgm:t>
    </dgm:pt>
    <dgm:pt modelId="{91B7FA85-8A48-49CA-B625-1CAE2EDA9991}" type="parTrans" cxnId="{73A29471-E9E8-46BF-B0C4-1952F449506D}">
      <dgm:prSet/>
      <dgm:spPr/>
      <dgm:t>
        <a:bodyPr/>
        <a:lstStyle/>
        <a:p>
          <a:endParaRPr lang="de-DE"/>
        </a:p>
      </dgm:t>
    </dgm:pt>
    <dgm:pt modelId="{96795878-8FC4-48BC-85D8-423083CCF65A}" type="sibTrans" cxnId="{73A29471-E9E8-46BF-B0C4-1952F449506D}">
      <dgm:prSet/>
      <dgm:spPr/>
      <dgm:t>
        <a:bodyPr/>
        <a:lstStyle/>
        <a:p>
          <a:endParaRPr lang="de-DE"/>
        </a:p>
      </dgm:t>
    </dgm:pt>
    <dgm:pt modelId="{7943EF5C-C08F-4553-8B15-E5A534037840}">
      <dgm:prSet phldrT="[Text]" custT="1"/>
      <dgm:spPr>
        <a:solidFill>
          <a:srgbClr val="FFFF00"/>
        </a:solidFill>
      </dgm:spPr>
      <dgm:t>
        <a:bodyPr/>
        <a:lstStyle/>
        <a:p>
          <a:r>
            <a:rPr lang="de-DE" sz="1400" dirty="0">
              <a:solidFill>
                <a:srgbClr val="000000"/>
              </a:solidFill>
            </a:rPr>
            <a:t>Rentenbeginn ab 67 Jahren</a:t>
          </a:r>
        </a:p>
      </dgm:t>
    </dgm:pt>
    <dgm:pt modelId="{EDE9D484-23D9-4415-9178-795F25F4441E}" type="parTrans" cxnId="{21FBE760-926B-473A-A33C-2A69BA985314}">
      <dgm:prSet/>
      <dgm:spPr/>
      <dgm:t>
        <a:bodyPr/>
        <a:lstStyle/>
        <a:p>
          <a:endParaRPr lang="de-DE"/>
        </a:p>
      </dgm:t>
    </dgm:pt>
    <dgm:pt modelId="{7BBCCAD7-E56F-41D6-9990-8A088A31B7AE}" type="sibTrans" cxnId="{21FBE760-926B-473A-A33C-2A69BA985314}">
      <dgm:prSet/>
      <dgm:spPr/>
      <dgm:t>
        <a:bodyPr/>
        <a:lstStyle/>
        <a:p>
          <a:endParaRPr lang="de-DE"/>
        </a:p>
      </dgm:t>
    </dgm:pt>
    <dgm:pt modelId="{EB2BB307-9A60-4A94-864C-943693AEBEA7}">
      <dgm:prSet phldrT="[Text]" custT="1"/>
      <dgm:spPr>
        <a:solidFill>
          <a:srgbClr val="FFFF00"/>
        </a:solidFill>
      </dgm:spPr>
      <dgm:t>
        <a:bodyPr/>
        <a:lstStyle/>
        <a:p>
          <a:pPr algn="ctr"/>
          <a:r>
            <a:rPr lang="de-DE" sz="1400" dirty="0">
              <a:solidFill>
                <a:srgbClr val="000000"/>
              </a:solidFill>
            </a:rPr>
            <a:t>Rentenzahlung an Hinterbliebene in Rentengarantiezeit</a:t>
          </a:r>
        </a:p>
      </dgm:t>
    </dgm:pt>
    <dgm:pt modelId="{C3F9ED75-9101-4AF1-B512-6D8DBF5727ED}" type="parTrans" cxnId="{DB5D46AB-358D-4813-B359-AD442B7C6E57}">
      <dgm:prSet/>
      <dgm:spPr/>
      <dgm:t>
        <a:bodyPr/>
        <a:lstStyle/>
        <a:p>
          <a:endParaRPr lang="de-DE"/>
        </a:p>
      </dgm:t>
    </dgm:pt>
    <dgm:pt modelId="{3D3ECB3E-67C2-4BD8-9889-7521F7AC9757}" type="sibTrans" cxnId="{DB5D46AB-358D-4813-B359-AD442B7C6E57}">
      <dgm:prSet/>
      <dgm:spPr/>
      <dgm:t>
        <a:bodyPr/>
        <a:lstStyle/>
        <a:p>
          <a:endParaRPr lang="de-DE"/>
        </a:p>
      </dgm:t>
    </dgm:pt>
    <dgm:pt modelId="{2371187E-8CE1-4EFA-AFCC-7F89A8AF8DD6}">
      <dgm:prSet phldrT="[Text]" custT="1"/>
      <dgm:spPr>
        <a:solidFill>
          <a:srgbClr val="FFFF00"/>
        </a:solidFill>
      </dgm:spPr>
      <dgm:t>
        <a:bodyPr/>
        <a:lstStyle/>
        <a:p>
          <a:r>
            <a:rPr lang="de-DE" sz="1400" dirty="0">
              <a:solidFill>
                <a:srgbClr val="000000"/>
              </a:solidFill>
            </a:rPr>
            <a:t>Berufsunfähigkeits-absicherung möglich</a:t>
          </a:r>
        </a:p>
      </dgm:t>
    </dgm:pt>
    <dgm:pt modelId="{D7954834-925B-4102-B2C8-AD208CB69C07}" type="parTrans" cxnId="{E072DEA5-CDC9-4C9B-BBA0-97C757094EC1}">
      <dgm:prSet/>
      <dgm:spPr/>
      <dgm:t>
        <a:bodyPr/>
        <a:lstStyle/>
        <a:p>
          <a:endParaRPr lang="de-DE"/>
        </a:p>
      </dgm:t>
    </dgm:pt>
    <dgm:pt modelId="{B017A1C4-B7A7-4347-9B43-B21DA6F7CF74}" type="sibTrans" cxnId="{E072DEA5-CDC9-4C9B-BBA0-97C757094EC1}">
      <dgm:prSet/>
      <dgm:spPr/>
      <dgm:t>
        <a:bodyPr/>
        <a:lstStyle/>
        <a:p>
          <a:endParaRPr lang="de-DE"/>
        </a:p>
      </dgm:t>
    </dgm:pt>
    <dgm:pt modelId="{8F16FC03-AAA6-41A8-BF22-7D753F018817}" type="pres">
      <dgm:prSet presAssocID="{186BF3D5-9EF3-48BC-9F09-9EB753F4110C}" presName="cycle" presStyleCnt="0">
        <dgm:presLayoutVars>
          <dgm:chMax val="1"/>
          <dgm:dir/>
          <dgm:animLvl val="ctr"/>
          <dgm:resizeHandles val="exact"/>
        </dgm:presLayoutVars>
      </dgm:prSet>
      <dgm:spPr/>
    </dgm:pt>
    <dgm:pt modelId="{4DDC26AC-AF74-433D-A44A-7D1AEF79711E}" type="pres">
      <dgm:prSet presAssocID="{A01E888A-7111-4678-953A-C3B7C25AFFD1}" presName="centerShape" presStyleLbl="node0" presStyleIdx="0" presStyleCnt="1" custScaleX="188570" custScaleY="146276" custLinFactNeighborX="5485" custLinFactNeighborY="2347"/>
      <dgm:spPr/>
    </dgm:pt>
    <dgm:pt modelId="{F4DD7414-DE50-4AC4-A29B-258CBE87907B}" type="pres">
      <dgm:prSet presAssocID="{D7954834-925B-4102-B2C8-AD208CB69C07}" presName="Name9" presStyleLbl="parChTrans1D2" presStyleIdx="0" presStyleCnt="7"/>
      <dgm:spPr/>
    </dgm:pt>
    <dgm:pt modelId="{70D99D02-E011-44E1-837B-52D9C05BFB40}" type="pres">
      <dgm:prSet presAssocID="{D7954834-925B-4102-B2C8-AD208CB69C07}" presName="connTx" presStyleLbl="parChTrans1D2" presStyleIdx="0" presStyleCnt="7"/>
      <dgm:spPr/>
    </dgm:pt>
    <dgm:pt modelId="{91D28D73-D43B-4ECC-A3D3-B550B5D7FC01}" type="pres">
      <dgm:prSet presAssocID="{2371187E-8CE1-4EFA-AFCC-7F89A8AF8DD6}" presName="node" presStyleLbl="node1" presStyleIdx="0" presStyleCnt="7" custScaleX="231185" custRadScaleRad="106626" custRadScaleInc="-582473">
        <dgm:presLayoutVars>
          <dgm:bulletEnabled val="1"/>
        </dgm:presLayoutVars>
      </dgm:prSet>
      <dgm:spPr/>
    </dgm:pt>
    <dgm:pt modelId="{C0F02363-6312-4201-BD16-6F615DB78403}" type="pres">
      <dgm:prSet presAssocID="{EDE9D484-23D9-4415-9178-795F25F4441E}" presName="Name9" presStyleLbl="parChTrans1D2" presStyleIdx="1" presStyleCnt="7"/>
      <dgm:spPr/>
    </dgm:pt>
    <dgm:pt modelId="{370FAAC7-44EB-4E1F-9E73-188778C54391}" type="pres">
      <dgm:prSet presAssocID="{EDE9D484-23D9-4415-9178-795F25F4441E}" presName="connTx" presStyleLbl="parChTrans1D2" presStyleIdx="1" presStyleCnt="7"/>
      <dgm:spPr/>
    </dgm:pt>
    <dgm:pt modelId="{DC5E1672-9C2E-43BB-83C4-E6AA6F38B9F4}" type="pres">
      <dgm:prSet presAssocID="{7943EF5C-C08F-4553-8B15-E5A534037840}" presName="node" presStyleLbl="node1" presStyleIdx="1" presStyleCnt="7" custScaleX="169408" custRadScaleRad="162591" custRadScaleInc="151439">
        <dgm:presLayoutVars>
          <dgm:bulletEnabled val="1"/>
        </dgm:presLayoutVars>
      </dgm:prSet>
      <dgm:spPr/>
    </dgm:pt>
    <dgm:pt modelId="{5146CBA9-33DA-4423-B565-382A652CC6F2}" type="pres">
      <dgm:prSet presAssocID="{DBC1562D-7637-4B16-85FB-724DF7A87320}" presName="Name9" presStyleLbl="parChTrans1D2" presStyleIdx="2" presStyleCnt="7"/>
      <dgm:spPr/>
    </dgm:pt>
    <dgm:pt modelId="{A5869980-7049-4D4A-993B-F4B7DC52A1CD}" type="pres">
      <dgm:prSet presAssocID="{DBC1562D-7637-4B16-85FB-724DF7A87320}" presName="connTx" presStyleLbl="parChTrans1D2" presStyleIdx="2" presStyleCnt="7"/>
      <dgm:spPr/>
    </dgm:pt>
    <dgm:pt modelId="{CF07A3D3-D127-42E5-9507-CE9986A1C5F1}" type="pres">
      <dgm:prSet presAssocID="{D1CDD283-2FDD-402D-B4F6-B47DDF8E7D4A}" presName="node" presStyleLbl="node1" presStyleIdx="2" presStyleCnt="7" custScaleX="181186" custRadScaleRad="94640" custRadScaleInc="-368191">
        <dgm:presLayoutVars>
          <dgm:bulletEnabled val="1"/>
        </dgm:presLayoutVars>
      </dgm:prSet>
      <dgm:spPr/>
    </dgm:pt>
    <dgm:pt modelId="{686589FF-164E-4932-8C01-1F55BB6261DA}" type="pres">
      <dgm:prSet presAssocID="{779312F3-6B29-4D16-B19E-29E8A337F6E8}" presName="Name9" presStyleLbl="parChTrans1D2" presStyleIdx="3" presStyleCnt="7"/>
      <dgm:spPr/>
    </dgm:pt>
    <dgm:pt modelId="{5EEFE9AF-A737-4FF4-87D0-FFC39CEEBC52}" type="pres">
      <dgm:prSet presAssocID="{779312F3-6B29-4D16-B19E-29E8A337F6E8}" presName="connTx" presStyleLbl="parChTrans1D2" presStyleIdx="3" presStyleCnt="7"/>
      <dgm:spPr/>
    </dgm:pt>
    <dgm:pt modelId="{126B6CF4-E6B0-447E-B3BC-42BBAD766616}" type="pres">
      <dgm:prSet presAssocID="{6A57F267-1D0F-4C3B-A083-812AF1722778}" presName="node" presStyleLbl="node1" presStyleIdx="3" presStyleCnt="7" custScaleX="233674" custScaleY="119899" custRadScaleRad="144503" custRadScaleInc="551064">
        <dgm:presLayoutVars>
          <dgm:bulletEnabled val="1"/>
        </dgm:presLayoutVars>
      </dgm:prSet>
      <dgm:spPr/>
    </dgm:pt>
    <dgm:pt modelId="{B09EDA54-89D0-4445-B98B-BD9E70FE62C7}" type="pres">
      <dgm:prSet presAssocID="{C3F9ED75-9101-4AF1-B512-6D8DBF5727ED}" presName="Name9" presStyleLbl="parChTrans1D2" presStyleIdx="4" presStyleCnt="7"/>
      <dgm:spPr/>
    </dgm:pt>
    <dgm:pt modelId="{D6413155-5329-4962-A79E-B1C34A8236BF}" type="pres">
      <dgm:prSet presAssocID="{C3F9ED75-9101-4AF1-B512-6D8DBF5727ED}" presName="connTx" presStyleLbl="parChTrans1D2" presStyleIdx="4" presStyleCnt="7"/>
      <dgm:spPr/>
    </dgm:pt>
    <dgm:pt modelId="{E83B83D9-61A0-4F12-8B38-18B596C8BD80}" type="pres">
      <dgm:prSet presAssocID="{EB2BB307-9A60-4A94-864C-943693AEBEA7}" presName="node" presStyleLbl="node1" presStyleIdx="4" presStyleCnt="7" custScaleX="240474" custScaleY="118000" custRadScaleRad="153797" custRadScaleInc="222013">
        <dgm:presLayoutVars>
          <dgm:bulletEnabled val="1"/>
        </dgm:presLayoutVars>
      </dgm:prSet>
      <dgm:spPr/>
    </dgm:pt>
    <dgm:pt modelId="{FC41C40E-02B7-4538-9E8C-3A3E47CBDADE}" type="pres">
      <dgm:prSet presAssocID="{0BF3F2A2-A099-4645-A051-77F75D54C834}" presName="Name9" presStyleLbl="parChTrans1D2" presStyleIdx="5" presStyleCnt="7"/>
      <dgm:spPr/>
    </dgm:pt>
    <dgm:pt modelId="{24B677C4-A229-4C5F-B14F-7674951C98D9}" type="pres">
      <dgm:prSet presAssocID="{0BF3F2A2-A099-4645-A051-77F75D54C834}" presName="connTx" presStyleLbl="parChTrans1D2" presStyleIdx="5" presStyleCnt="7"/>
      <dgm:spPr/>
    </dgm:pt>
    <dgm:pt modelId="{838BB487-800C-4EDA-815B-EAD31C0D48DF}" type="pres">
      <dgm:prSet presAssocID="{EAE68D6E-9870-435D-A5B2-ED582984DD64}" presName="node" presStyleLbl="node1" presStyleIdx="5" presStyleCnt="7" custScaleX="190178" custScaleY="127972" custRadScaleRad="152774" custRadScaleInc="-525132">
        <dgm:presLayoutVars>
          <dgm:bulletEnabled val="1"/>
        </dgm:presLayoutVars>
      </dgm:prSet>
      <dgm:spPr/>
    </dgm:pt>
    <dgm:pt modelId="{8C8C949B-5E4D-478D-A2AB-67C686B891BE}" type="pres">
      <dgm:prSet presAssocID="{91B7FA85-8A48-49CA-B625-1CAE2EDA9991}" presName="Name9" presStyleLbl="parChTrans1D2" presStyleIdx="6" presStyleCnt="7"/>
      <dgm:spPr/>
    </dgm:pt>
    <dgm:pt modelId="{C6D9989F-DF83-4E2E-889D-A8D69D3433FF}" type="pres">
      <dgm:prSet presAssocID="{91B7FA85-8A48-49CA-B625-1CAE2EDA9991}" presName="connTx" presStyleLbl="parChTrans1D2" presStyleIdx="6" presStyleCnt="7"/>
      <dgm:spPr/>
    </dgm:pt>
    <dgm:pt modelId="{9170ACE8-9B65-4100-BF1B-CFD88AD3AD32}" type="pres">
      <dgm:prSet presAssocID="{530D0292-2E99-47DA-8E90-72E1F239F681}" presName="node" presStyleLbl="node1" presStyleIdx="6" presStyleCnt="7" custScaleX="170629" custRadScaleRad="146948" custRadScaleInc="442507">
        <dgm:presLayoutVars>
          <dgm:bulletEnabled val="1"/>
        </dgm:presLayoutVars>
      </dgm:prSet>
      <dgm:spPr/>
    </dgm:pt>
  </dgm:ptLst>
  <dgm:cxnLst>
    <dgm:cxn modelId="{878CAC0C-C0AA-4A9F-AC68-60E0B84FD6F6}" type="presOf" srcId="{6A57F267-1D0F-4C3B-A083-812AF1722778}" destId="{126B6CF4-E6B0-447E-B3BC-42BBAD766616}" srcOrd="0" destOrd="0" presId="urn:microsoft.com/office/officeart/2005/8/layout/radial1"/>
    <dgm:cxn modelId="{6FFA7B0E-BFB6-4F0E-9E1F-DA70B77BCE5C}" type="presOf" srcId="{0BF3F2A2-A099-4645-A051-77F75D54C834}" destId="{FC41C40E-02B7-4538-9E8C-3A3E47CBDADE}" srcOrd="0" destOrd="0" presId="urn:microsoft.com/office/officeart/2005/8/layout/radial1"/>
    <dgm:cxn modelId="{4C2B5820-F03C-4DA7-BAA5-5283B45C6BC1}" type="presOf" srcId="{EAE68D6E-9870-435D-A5B2-ED582984DD64}" destId="{838BB487-800C-4EDA-815B-EAD31C0D48DF}" srcOrd="0" destOrd="0" presId="urn:microsoft.com/office/officeart/2005/8/layout/radial1"/>
    <dgm:cxn modelId="{12DB1F21-78FA-462C-9AF7-9A1C43632DDE}" type="presOf" srcId="{0BF3F2A2-A099-4645-A051-77F75D54C834}" destId="{24B677C4-A229-4C5F-B14F-7674951C98D9}" srcOrd="1" destOrd="0" presId="urn:microsoft.com/office/officeart/2005/8/layout/radial1"/>
    <dgm:cxn modelId="{0BEFB524-E7A7-4188-9A1E-0015DDA5ACAF}" type="presOf" srcId="{2371187E-8CE1-4EFA-AFCC-7F89A8AF8DD6}" destId="{91D28D73-D43B-4ECC-A3D3-B550B5D7FC01}" srcOrd="0" destOrd="0" presId="urn:microsoft.com/office/officeart/2005/8/layout/radial1"/>
    <dgm:cxn modelId="{8BE05E28-6BE5-4999-99B3-1DB99DA6FFF5}" type="presOf" srcId="{7943EF5C-C08F-4553-8B15-E5A534037840}" destId="{DC5E1672-9C2E-43BB-83C4-E6AA6F38B9F4}" srcOrd="0" destOrd="0" presId="urn:microsoft.com/office/officeart/2005/8/layout/radial1"/>
    <dgm:cxn modelId="{49B1253F-805C-4275-B984-351EFBF5D12F}" type="presOf" srcId="{91B7FA85-8A48-49CA-B625-1CAE2EDA9991}" destId="{C6D9989F-DF83-4E2E-889D-A8D69D3433FF}" srcOrd="1" destOrd="0" presId="urn:microsoft.com/office/officeart/2005/8/layout/radial1"/>
    <dgm:cxn modelId="{21FBE760-926B-473A-A33C-2A69BA985314}" srcId="{A01E888A-7111-4678-953A-C3B7C25AFFD1}" destId="{7943EF5C-C08F-4553-8B15-E5A534037840}" srcOrd="1" destOrd="0" parTransId="{EDE9D484-23D9-4415-9178-795F25F4441E}" sibTransId="{7BBCCAD7-E56F-41D6-9990-8A088A31B7AE}"/>
    <dgm:cxn modelId="{F0FFD241-3958-4944-A222-789E1FB9F77F}" srcId="{A01E888A-7111-4678-953A-C3B7C25AFFD1}" destId="{6A57F267-1D0F-4C3B-A083-812AF1722778}" srcOrd="3" destOrd="0" parTransId="{779312F3-6B29-4D16-B19E-29E8A337F6E8}" sibTransId="{74A46186-69F2-4611-8F26-1BB7E0CC1E93}"/>
    <dgm:cxn modelId="{63CDC442-9CDB-4DEB-9110-A0336E2E22C1}" type="presOf" srcId="{530D0292-2E99-47DA-8E90-72E1F239F681}" destId="{9170ACE8-9B65-4100-BF1B-CFD88AD3AD32}" srcOrd="0" destOrd="0" presId="urn:microsoft.com/office/officeart/2005/8/layout/radial1"/>
    <dgm:cxn modelId="{EEBE2D64-1805-4AF1-A289-0FFE3BA36B38}" type="presOf" srcId="{DBC1562D-7637-4B16-85FB-724DF7A87320}" destId="{A5869980-7049-4D4A-993B-F4B7DC52A1CD}" srcOrd="1" destOrd="0" presId="urn:microsoft.com/office/officeart/2005/8/layout/radial1"/>
    <dgm:cxn modelId="{202D0846-CE95-4018-8D5C-5EADB5D82D02}" type="presOf" srcId="{779312F3-6B29-4D16-B19E-29E8A337F6E8}" destId="{686589FF-164E-4932-8C01-1F55BB6261DA}" srcOrd="0" destOrd="0" presId="urn:microsoft.com/office/officeart/2005/8/layout/radial1"/>
    <dgm:cxn modelId="{3FA18466-D648-4DFF-929F-41A6AB5E66E9}" type="presOf" srcId="{DBC1562D-7637-4B16-85FB-724DF7A87320}" destId="{5146CBA9-33DA-4423-B565-382A652CC6F2}" srcOrd="0" destOrd="0" presId="urn:microsoft.com/office/officeart/2005/8/layout/radial1"/>
    <dgm:cxn modelId="{6ED9AB4A-0524-473E-85C6-8B4A8D55986F}" type="presOf" srcId="{EDE9D484-23D9-4415-9178-795F25F4441E}" destId="{C0F02363-6312-4201-BD16-6F615DB78403}" srcOrd="0" destOrd="0" presId="urn:microsoft.com/office/officeart/2005/8/layout/radial1"/>
    <dgm:cxn modelId="{0E62CE6D-7285-4B6F-B91E-9B68B899D340}" type="presOf" srcId="{D7954834-925B-4102-B2C8-AD208CB69C07}" destId="{70D99D02-E011-44E1-837B-52D9C05BFB40}" srcOrd="1" destOrd="0" presId="urn:microsoft.com/office/officeart/2005/8/layout/radial1"/>
    <dgm:cxn modelId="{73A29471-E9E8-46BF-B0C4-1952F449506D}" srcId="{A01E888A-7111-4678-953A-C3B7C25AFFD1}" destId="{530D0292-2E99-47DA-8E90-72E1F239F681}" srcOrd="6" destOrd="0" parTransId="{91B7FA85-8A48-49CA-B625-1CAE2EDA9991}" sibTransId="{96795878-8FC4-48BC-85D8-423083CCF65A}"/>
    <dgm:cxn modelId="{A3433558-64EB-43B1-8125-A8225A26F3F6}" type="presOf" srcId="{C3F9ED75-9101-4AF1-B512-6D8DBF5727ED}" destId="{B09EDA54-89D0-4445-B98B-BD9E70FE62C7}" srcOrd="0" destOrd="0" presId="urn:microsoft.com/office/officeart/2005/8/layout/radial1"/>
    <dgm:cxn modelId="{E072DEA5-CDC9-4C9B-BBA0-97C757094EC1}" srcId="{A01E888A-7111-4678-953A-C3B7C25AFFD1}" destId="{2371187E-8CE1-4EFA-AFCC-7F89A8AF8DD6}" srcOrd="0" destOrd="0" parTransId="{D7954834-925B-4102-B2C8-AD208CB69C07}" sibTransId="{B017A1C4-B7A7-4347-9B43-B21DA6F7CF74}"/>
    <dgm:cxn modelId="{90F2FEA9-5C5C-4A52-804E-1D28ED672BDE}" srcId="{A01E888A-7111-4678-953A-C3B7C25AFFD1}" destId="{EAE68D6E-9870-435D-A5B2-ED582984DD64}" srcOrd="5" destOrd="0" parTransId="{0BF3F2A2-A099-4645-A051-77F75D54C834}" sibTransId="{BE7775C8-AD56-4E3D-8160-110A04BBE551}"/>
    <dgm:cxn modelId="{DB5D46AB-358D-4813-B359-AD442B7C6E57}" srcId="{A01E888A-7111-4678-953A-C3B7C25AFFD1}" destId="{EB2BB307-9A60-4A94-864C-943693AEBEA7}" srcOrd="4" destOrd="0" parTransId="{C3F9ED75-9101-4AF1-B512-6D8DBF5727ED}" sibTransId="{3D3ECB3E-67C2-4BD8-9889-7521F7AC9757}"/>
    <dgm:cxn modelId="{2BD457AE-711C-4E29-A282-6FFE08DAE981}" type="presOf" srcId="{EB2BB307-9A60-4A94-864C-943693AEBEA7}" destId="{E83B83D9-61A0-4F12-8B38-18B596C8BD80}" srcOrd="0" destOrd="0" presId="urn:microsoft.com/office/officeart/2005/8/layout/radial1"/>
    <dgm:cxn modelId="{2D0E3EB7-EACD-478F-8F4D-F465C96716A9}" type="presOf" srcId="{A01E888A-7111-4678-953A-C3B7C25AFFD1}" destId="{4DDC26AC-AF74-433D-A44A-7D1AEF79711E}" srcOrd="0" destOrd="0" presId="urn:microsoft.com/office/officeart/2005/8/layout/radial1"/>
    <dgm:cxn modelId="{73F9FBB7-964A-4E88-BBBC-FF86E05B71E2}" type="presOf" srcId="{91B7FA85-8A48-49CA-B625-1CAE2EDA9991}" destId="{8C8C949B-5E4D-478D-A2AB-67C686B891BE}" srcOrd="0" destOrd="0" presId="urn:microsoft.com/office/officeart/2005/8/layout/radial1"/>
    <dgm:cxn modelId="{AA81D4C5-97D1-45A8-92B6-853F19AB4092}" type="presOf" srcId="{779312F3-6B29-4D16-B19E-29E8A337F6E8}" destId="{5EEFE9AF-A737-4FF4-87D0-FFC39CEEBC52}" srcOrd="1" destOrd="0" presId="urn:microsoft.com/office/officeart/2005/8/layout/radial1"/>
    <dgm:cxn modelId="{93A914D1-4163-4B0D-B93D-BCE0EA44CD25}" type="presOf" srcId="{D7954834-925B-4102-B2C8-AD208CB69C07}" destId="{F4DD7414-DE50-4AC4-A29B-258CBE87907B}" srcOrd="0" destOrd="0" presId="urn:microsoft.com/office/officeart/2005/8/layout/radial1"/>
    <dgm:cxn modelId="{949124DC-2A12-43BE-8F72-A1EF7E5632F5}" srcId="{A01E888A-7111-4678-953A-C3B7C25AFFD1}" destId="{D1CDD283-2FDD-402D-B4F6-B47DDF8E7D4A}" srcOrd="2" destOrd="0" parTransId="{DBC1562D-7637-4B16-85FB-724DF7A87320}" sibTransId="{12B06966-0064-4318-A048-0C25360A41F7}"/>
    <dgm:cxn modelId="{E815C4E5-78EE-4B4A-8B9C-2BFE3A9CB4BB}" type="presOf" srcId="{186BF3D5-9EF3-48BC-9F09-9EB753F4110C}" destId="{8F16FC03-AAA6-41A8-BF22-7D753F018817}" srcOrd="0" destOrd="0" presId="urn:microsoft.com/office/officeart/2005/8/layout/radial1"/>
    <dgm:cxn modelId="{DD542FE9-2410-4A29-A114-1C400723D3AB}" type="presOf" srcId="{D1CDD283-2FDD-402D-B4F6-B47DDF8E7D4A}" destId="{CF07A3D3-D127-42E5-9507-CE9986A1C5F1}" srcOrd="0" destOrd="0" presId="urn:microsoft.com/office/officeart/2005/8/layout/radial1"/>
    <dgm:cxn modelId="{F85761EA-C09A-40DF-9353-3F6586A3E3FD}" srcId="{186BF3D5-9EF3-48BC-9F09-9EB753F4110C}" destId="{A01E888A-7111-4678-953A-C3B7C25AFFD1}" srcOrd="0" destOrd="0" parTransId="{D3F39B34-3675-4830-8D93-E72596CE01BB}" sibTransId="{814C471D-B3B6-46BE-994D-D637629F4632}"/>
    <dgm:cxn modelId="{148B35EF-C47B-41EB-B3E4-9BFCC0A050FE}" type="presOf" srcId="{C3F9ED75-9101-4AF1-B512-6D8DBF5727ED}" destId="{D6413155-5329-4962-A79E-B1C34A8236BF}" srcOrd="1" destOrd="0" presId="urn:microsoft.com/office/officeart/2005/8/layout/radial1"/>
    <dgm:cxn modelId="{2C4FCFF3-778C-4C47-B9D1-FD81ACCD947F}" type="presOf" srcId="{EDE9D484-23D9-4415-9178-795F25F4441E}" destId="{370FAAC7-44EB-4E1F-9E73-188778C54391}" srcOrd="1" destOrd="0" presId="urn:microsoft.com/office/officeart/2005/8/layout/radial1"/>
    <dgm:cxn modelId="{D6EA4311-EEAE-40EB-AB14-DCD47682F3AA}" type="presParOf" srcId="{8F16FC03-AAA6-41A8-BF22-7D753F018817}" destId="{4DDC26AC-AF74-433D-A44A-7D1AEF79711E}" srcOrd="0" destOrd="0" presId="urn:microsoft.com/office/officeart/2005/8/layout/radial1"/>
    <dgm:cxn modelId="{4FB53BEA-1166-4945-9AE5-1BA765A93340}" type="presParOf" srcId="{8F16FC03-AAA6-41A8-BF22-7D753F018817}" destId="{F4DD7414-DE50-4AC4-A29B-258CBE87907B}" srcOrd="1" destOrd="0" presId="urn:microsoft.com/office/officeart/2005/8/layout/radial1"/>
    <dgm:cxn modelId="{7C1279C0-7828-4BCF-B993-0B7F829AC1CB}" type="presParOf" srcId="{F4DD7414-DE50-4AC4-A29B-258CBE87907B}" destId="{70D99D02-E011-44E1-837B-52D9C05BFB40}" srcOrd="0" destOrd="0" presId="urn:microsoft.com/office/officeart/2005/8/layout/radial1"/>
    <dgm:cxn modelId="{4C9A0FA5-CEFE-418A-9FC9-3603DA6248C4}" type="presParOf" srcId="{8F16FC03-AAA6-41A8-BF22-7D753F018817}" destId="{91D28D73-D43B-4ECC-A3D3-B550B5D7FC01}" srcOrd="2" destOrd="0" presId="urn:microsoft.com/office/officeart/2005/8/layout/radial1"/>
    <dgm:cxn modelId="{B868E342-3CA0-4FFC-8822-DE1E74E18C53}" type="presParOf" srcId="{8F16FC03-AAA6-41A8-BF22-7D753F018817}" destId="{C0F02363-6312-4201-BD16-6F615DB78403}" srcOrd="3" destOrd="0" presId="urn:microsoft.com/office/officeart/2005/8/layout/radial1"/>
    <dgm:cxn modelId="{795F6FED-0D18-4276-B44A-47DB043AF6C1}" type="presParOf" srcId="{C0F02363-6312-4201-BD16-6F615DB78403}" destId="{370FAAC7-44EB-4E1F-9E73-188778C54391}" srcOrd="0" destOrd="0" presId="urn:microsoft.com/office/officeart/2005/8/layout/radial1"/>
    <dgm:cxn modelId="{8E457B1F-78EE-44BC-88F9-F590A51B161E}" type="presParOf" srcId="{8F16FC03-AAA6-41A8-BF22-7D753F018817}" destId="{DC5E1672-9C2E-43BB-83C4-E6AA6F38B9F4}" srcOrd="4" destOrd="0" presId="urn:microsoft.com/office/officeart/2005/8/layout/radial1"/>
    <dgm:cxn modelId="{5EF9C790-6C45-4647-8055-A5A80259B732}" type="presParOf" srcId="{8F16FC03-AAA6-41A8-BF22-7D753F018817}" destId="{5146CBA9-33DA-4423-B565-382A652CC6F2}" srcOrd="5" destOrd="0" presId="urn:microsoft.com/office/officeart/2005/8/layout/radial1"/>
    <dgm:cxn modelId="{26F19B1F-EC43-4D4C-8ADA-9CBDB3408039}" type="presParOf" srcId="{5146CBA9-33DA-4423-B565-382A652CC6F2}" destId="{A5869980-7049-4D4A-993B-F4B7DC52A1CD}" srcOrd="0" destOrd="0" presId="urn:microsoft.com/office/officeart/2005/8/layout/radial1"/>
    <dgm:cxn modelId="{39E181D6-71FE-4EAE-BF64-F8629E695A23}" type="presParOf" srcId="{8F16FC03-AAA6-41A8-BF22-7D753F018817}" destId="{CF07A3D3-D127-42E5-9507-CE9986A1C5F1}" srcOrd="6" destOrd="0" presId="urn:microsoft.com/office/officeart/2005/8/layout/radial1"/>
    <dgm:cxn modelId="{2C750BE7-4EF0-42BF-AEE2-F14FC71237BA}" type="presParOf" srcId="{8F16FC03-AAA6-41A8-BF22-7D753F018817}" destId="{686589FF-164E-4932-8C01-1F55BB6261DA}" srcOrd="7" destOrd="0" presId="urn:microsoft.com/office/officeart/2005/8/layout/radial1"/>
    <dgm:cxn modelId="{B496AE76-5C09-48DB-B520-A0A6AEB5863A}" type="presParOf" srcId="{686589FF-164E-4932-8C01-1F55BB6261DA}" destId="{5EEFE9AF-A737-4FF4-87D0-FFC39CEEBC52}" srcOrd="0" destOrd="0" presId="urn:microsoft.com/office/officeart/2005/8/layout/radial1"/>
    <dgm:cxn modelId="{C26AF9E1-21C8-444F-9407-CC4D6B3A502F}" type="presParOf" srcId="{8F16FC03-AAA6-41A8-BF22-7D753F018817}" destId="{126B6CF4-E6B0-447E-B3BC-42BBAD766616}" srcOrd="8" destOrd="0" presId="urn:microsoft.com/office/officeart/2005/8/layout/radial1"/>
    <dgm:cxn modelId="{5246428A-D4FD-483E-8677-2387ABEA1571}" type="presParOf" srcId="{8F16FC03-AAA6-41A8-BF22-7D753F018817}" destId="{B09EDA54-89D0-4445-B98B-BD9E70FE62C7}" srcOrd="9" destOrd="0" presId="urn:microsoft.com/office/officeart/2005/8/layout/radial1"/>
    <dgm:cxn modelId="{8078F9BB-3836-4604-B112-F8D180F6F380}" type="presParOf" srcId="{B09EDA54-89D0-4445-B98B-BD9E70FE62C7}" destId="{D6413155-5329-4962-A79E-B1C34A8236BF}" srcOrd="0" destOrd="0" presId="urn:microsoft.com/office/officeart/2005/8/layout/radial1"/>
    <dgm:cxn modelId="{DC7C1B84-04A5-4191-A858-BE0700E8303C}" type="presParOf" srcId="{8F16FC03-AAA6-41A8-BF22-7D753F018817}" destId="{E83B83D9-61A0-4F12-8B38-18B596C8BD80}" srcOrd="10" destOrd="0" presId="urn:microsoft.com/office/officeart/2005/8/layout/radial1"/>
    <dgm:cxn modelId="{37F1B191-3DED-417B-9242-22DF16B9D826}" type="presParOf" srcId="{8F16FC03-AAA6-41A8-BF22-7D753F018817}" destId="{FC41C40E-02B7-4538-9E8C-3A3E47CBDADE}" srcOrd="11" destOrd="0" presId="urn:microsoft.com/office/officeart/2005/8/layout/radial1"/>
    <dgm:cxn modelId="{D8A298D1-141A-4230-8534-B3B8B2039389}" type="presParOf" srcId="{FC41C40E-02B7-4538-9E8C-3A3E47CBDADE}" destId="{24B677C4-A229-4C5F-B14F-7674951C98D9}" srcOrd="0" destOrd="0" presId="urn:microsoft.com/office/officeart/2005/8/layout/radial1"/>
    <dgm:cxn modelId="{7D84DCBF-E6E9-45D9-B559-84697C8322A9}" type="presParOf" srcId="{8F16FC03-AAA6-41A8-BF22-7D753F018817}" destId="{838BB487-800C-4EDA-815B-EAD31C0D48DF}" srcOrd="12" destOrd="0" presId="urn:microsoft.com/office/officeart/2005/8/layout/radial1"/>
    <dgm:cxn modelId="{643B63A6-EFE4-4A6B-B00E-78330D967DBB}" type="presParOf" srcId="{8F16FC03-AAA6-41A8-BF22-7D753F018817}" destId="{8C8C949B-5E4D-478D-A2AB-67C686B891BE}" srcOrd="13" destOrd="0" presId="urn:microsoft.com/office/officeart/2005/8/layout/radial1"/>
    <dgm:cxn modelId="{4EA60F26-40D2-4E3B-8AD6-425D34FDDBFC}" type="presParOf" srcId="{8C8C949B-5E4D-478D-A2AB-67C686B891BE}" destId="{C6D9989F-DF83-4E2E-889D-A8D69D3433FF}" srcOrd="0" destOrd="0" presId="urn:microsoft.com/office/officeart/2005/8/layout/radial1"/>
    <dgm:cxn modelId="{97E367C4-F883-488A-AFAF-48E330FCADF5}" type="presParOf" srcId="{8F16FC03-AAA6-41A8-BF22-7D753F018817}" destId="{9170ACE8-9B65-4100-BF1B-CFD88AD3AD3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C26AC-AF74-433D-A44A-7D1AEF79711E}">
      <dsp:nvSpPr>
        <dsp:cNvPr id="0" name=""/>
        <dsp:cNvSpPr/>
      </dsp:nvSpPr>
      <dsp:spPr>
        <a:xfrm>
          <a:off x="2544192" y="1091794"/>
          <a:ext cx="1938353" cy="1543092"/>
        </a:xfrm>
        <a:prstGeom prst="ellipse">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tx1"/>
              </a:solidFill>
            </a:rPr>
            <a:t>Die Leistung</a:t>
          </a:r>
        </a:p>
        <a:p>
          <a:pPr marL="0" lvl="0" indent="0" algn="ctr" defTabSz="800100">
            <a:lnSpc>
              <a:spcPct val="90000"/>
            </a:lnSpc>
            <a:spcBef>
              <a:spcPct val="0"/>
            </a:spcBef>
            <a:spcAft>
              <a:spcPct val="35000"/>
            </a:spcAft>
            <a:buNone/>
          </a:pPr>
          <a:r>
            <a:rPr lang="de-DE" sz="1800" kern="1200" dirty="0">
              <a:solidFill>
                <a:schemeClr val="tx1"/>
              </a:solidFill>
            </a:rPr>
            <a:t>erhält</a:t>
          </a:r>
        </a:p>
      </dsp:txBody>
      <dsp:txXfrm>
        <a:off x="2828057" y="1317775"/>
        <a:ext cx="1370623" cy="1091130"/>
      </dsp:txXfrm>
    </dsp:sp>
    <dsp:sp modelId="{C0F02363-6312-4201-BD16-6F615DB78403}">
      <dsp:nvSpPr>
        <dsp:cNvPr id="0" name=""/>
        <dsp:cNvSpPr/>
      </dsp:nvSpPr>
      <dsp:spPr>
        <a:xfrm rot="20344887">
          <a:off x="4362515" y="1382591"/>
          <a:ext cx="744629" cy="27730"/>
        </a:xfrm>
        <a:custGeom>
          <a:avLst/>
          <a:gdLst/>
          <a:ahLst/>
          <a:cxnLst/>
          <a:rect l="0" t="0" r="0" b="0"/>
          <a:pathLst>
            <a:path>
              <a:moveTo>
                <a:pt x="0" y="13865"/>
              </a:moveTo>
              <a:lnTo>
                <a:pt x="744629" y="138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716214" y="1377841"/>
        <a:ext cx="37231" cy="37231"/>
      </dsp:txXfrm>
    </dsp:sp>
    <dsp:sp modelId="{DC5E1672-9C2E-43BB-83C4-E6AA6F38B9F4}">
      <dsp:nvSpPr>
        <dsp:cNvPr id="0" name=""/>
        <dsp:cNvSpPr/>
      </dsp:nvSpPr>
      <dsp:spPr>
        <a:xfrm>
          <a:off x="4982775" y="482206"/>
          <a:ext cx="1546728" cy="1047741"/>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kern="1200">
              <a:solidFill>
                <a:srgbClr val="000000"/>
              </a:solidFill>
            </a:rPr>
            <a:t>Kinder</a:t>
          </a:r>
        </a:p>
      </dsp:txBody>
      <dsp:txXfrm>
        <a:off x="5209288" y="635644"/>
        <a:ext cx="1093702" cy="740865"/>
      </dsp:txXfrm>
    </dsp:sp>
    <dsp:sp modelId="{5146CBA9-33DA-4423-B565-382A652CC6F2}">
      <dsp:nvSpPr>
        <dsp:cNvPr id="0" name=""/>
        <dsp:cNvSpPr/>
      </dsp:nvSpPr>
      <dsp:spPr>
        <a:xfrm rot="16179257">
          <a:off x="3466748" y="1036224"/>
          <a:ext cx="83427" cy="27730"/>
        </a:xfrm>
        <a:custGeom>
          <a:avLst/>
          <a:gdLst/>
          <a:ahLst/>
          <a:cxnLst/>
          <a:rect l="0" t="0" r="0" b="0"/>
          <a:pathLst>
            <a:path>
              <a:moveTo>
                <a:pt x="0" y="13865"/>
              </a:moveTo>
              <a:lnTo>
                <a:pt x="83427" y="138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rot="10800000">
        <a:off x="3506376" y="1048004"/>
        <a:ext cx="4171" cy="4171"/>
      </dsp:txXfrm>
    </dsp:sp>
    <dsp:sp modelId="{CF07A3D3-D127-42E5-9507-CE9986A1C5F1}">
      <dsp:nvSpPr>
        <dsp:cNvPr id="0" name=""/>
        <dsp:cNvSpPr/>
      </dsp:nvSpPr>
      <dsp:spPr>
        <a:xfrm>
          <a:off x="2556705" y="238079"/>
          <a:ext cx="1898360" cy="770299"/>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rgbClr val="000000"/>
              </a:solidFill>
            </a:rPr>
            <a:t>Arbeitnehmer/in</a:t>
          </a:r>
        </a:p>
      </dsp:txBody>
      <dsp:txXfrm>
        <a:off x="2834713" y="350887"/>
        <a:ext cx="1342344" cy="544683"/>
      </dsp:txXfrm>
    </dsp:sp>
    <dsp:sp modelId="{686589FF-164E-4932-8C01-1F55BB6261DA}">
      <dsp:nvSpPr>
        <dsp:cNvPr id="0" name=""/>
        <dsp:cNvSpPr/>
      </dsp:nvSpPr>
      <dsp:spPr>
        <a:xfrm rot="12004073">
          <a:off x="1976442" y="1411603"/>
          <a:ext cx="676606" cy="27730"/>
        </a:xfrm>
        <a:custGeom>
          <a:avLst/>
          <a:gdLst/>
          <a:ahLst/>
          <a:cxnLst/>
          <a:rect l="0" t="0" r="0" b="0"/>
          <a:pathLst>
            <a:path>
              <a:moveTo>
                <a:pt x="0" y="13865"/>
              </a:moveTo>
              <a:lnTo>
                <a:pt x="676606" y="138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rot="10800000">
        <a:off x="2297830" y="1408553"/>
        <a:ext cx="33830" cy="33830"/>
      </dsp:txXfrm>
    </dsp:sp>
    <dsp:sp modelId="{126B6CF4-E6B0-447E-B3BC-42BBAD766616}">
      <dsp:nvSpPr>
        <dsp:cNvPr id="0" name=""/>
        <dsp:cNvSpPr/>
      </dsp:nvSpPr>
      <dsp:spPr>
        <a:xfrm>
          <a:off x="535762" y="535790"/>
          <a:ext cx="1555256" cy="1047741"/>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rgbClr val="000000"/>
              </a:solidFill>
            </a:rPr>
            <a:t>Ehepartner/in</a:t>
          </a:r>
        </a:p>
      </dsp:txBody>
      <dsp:txXfrm>
        <a:off x="763524" y="689228"/>
        <a:ext cx="1099732" cy="740865"/>
      </dsp:txXfrm>
    </dsp:sp>
    <dsp:sp modelId="{FC41C40E-02B7-4538-9E8C-3A3E47CBDADE}">
      <dsp:nvSpPr>
        <dsp:cNvPr id="0" name=""/>
        <dsp:cNvSpPr/>
      </dsp:nvSpPr>
      <dsp:spPr>
        <a:xfrm rot="10047947">
          <a:off x="2014231" y="2119125"/>
          <a:ext cx="572499" cy="27730"/>
        </a:xfrm>
        <a:custGeom>
          <a:avLst/>
          <a:gdLst/>
          <a:ahLst/>
          <a:cxnLst/>
          <a:rect l="0" t="0" r="0" b="0"/>
          <a:pathLst>
            <a:path>
              <a:moveTo>
                <a:pt x="0" y="13865"/>
              </a:moveTo>
              <a:lnTo>
                <a:pt x="572499" y="138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rot="10800000">
        <a:off x="2286169" y="2118678"/>
        <a:ext cx="28624" cy="28624"/>
      </dsp:txXfrm>
    </dsp:sp>
    <dsp:sp modelId="{838BB487-800C-4EDA-815B-EAD31C0D48DF}">
      <dsp:nvSpPr>
        <dsp:cNvPr id="0" name=""/>
        <dsp:cNvSpPr/>
      </dsp:nvSpPr>
      <dsp:spPr>
        <a:xfrm>
          <a:off x="107130" y="1875253"/>
          <a:ext cx="1992573" cy="1047741"/>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rgbClr val="000000"/>
              </a:solidFill>
            </a:rPr>
            <a:t>Lebensgefährte/in</a:t>
          </a:r>
        </a:p>
      </dsp:txBody>
      <dsp:txXfrm>
        <a:off x="398936" y="2028691"/>
        <a:ext cx="1408961" cy="740865"/>
      </dsp:txXfrm>
    </dsp:sp>
    <dsp:sp modelId="{8C8C949B-5E4D-478D-A2AB-67C686B891BE}">
      <dsp:nvSpPr>
        <dsp:cNvPr id="0" name=""/>
        <dsp:cNvSpPr/>
      </dsp:nvSpPr>
      <dsp:spPr>
        <a:xfrm rot="942335">
          <a:off x="4417696" y="2175444"/>
          <a:ext cx="509826" cy="27730"/>
        </a:xfrm>
        <a:custGeom>
          <a:avLst/>
          <a:gdLst/>
          <a:ahLst/>
          <a:cxnLst/>
          <a:rect l="0" t="0" r="0" b="0"/>
          <a:pathLst>
            <a:path>
              <a:moveTo>
                <a:pt x="0" y="13865"/>
              </a:moveTo>
              <a:lnTo>
                <a:pt x="509826" y="138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659863" y="2176564"/>
        <a:ext cx="25491" cy="25491"/>
      </dsp:txXfrm>
    </dsp:sp>
    <dsp:sp modelId="{9170ACE8-9B65-4100-BF1B-CFD88AD3AD32}">
      <dsp:nvSpPr>
        <dsp:cNvPr id="0" name=""/>
        <dsp:cNvSpPr/>
      </dsp:nvSpPr>
      <dsp:spPr>
        <a:xfrm>
          <a:off x="4798773" y="1982400"/>
          <a:ext cx="2002076" cy="1047741"/>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kern="1200">
              <a:solidFill>
                <a:srgbClr val="000000"/>
              </a:solidFill>
            </a:rPr>
            <a:t>Lebenspartner/in</a:t>
          </a:r>
        </a:p>
      </dsp:txBody>
      <dsp:txXfrm>
        <a:off x="5091970" y="2135838"/>
        <a:ext cx="1415682" cy="740865"/>
      </dsp:txXfrm>
    </dsp:sp>
    <dsp:sp modelId="{959F4C51-3D59-452D-AF4C-CC7143F7ECBB}">
      <dsp:nvSpPr>
        <dsp:cNvPr id="0" name=""/>
        <dsp:cNvSpPr/>
      </dsp:nvSpPr>
      <dsp:spPr>
        <a:xfrm rot="5448448">
          <a:off x="3480131" y="2643024"/>
          <a:ext cx="44106" cy="27730"/>
        </a:xfrm>
        <a:custGeom>
          <a:avLst/>
          <a:gdLst/>
          <a:ahLst/>
          <a:cxnLst/>
          <a:rect l="0" t="0" r="0" b="0"/>
          <a:pathLst>
            <a:path>
              <a:moveTo>
                <a:pt x="0" y="13865"/>
              </a:moveTo>
              <a:lnTo>
                <a:pt x="44106" y="138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rot="10800000">
        <a:off x="3501081" y="2655787"/>
        <a:ext cx="2205" cy="2205"/>
      </dsp:txXfrm>
    </dsp:sp>
    <dsp:sp modelId="{8156A0A0-6824-4546-A55C-1BD7EC0E24BB}">
      <dsp:nvSpPr>
        <dsp:cNvPr id="0" name=""/>
        <dsp:cNvSpPr/>
      </dsp:nvSpPr>
      <dsp:spPr>
        <a:xfrm>
          <a:off x="2250271" y="2678931"/>
          <a:ext cx="2488438" cy="1047741"/>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rgbClr val="000000"/>
              </a:solidFill>
            </a:rPr>
            <a:t>sonstige Personen (Sterbegeld max. 8.000 Euro)</a:t>
          </a:r>
        </a:p>
      </dsp:txBody>
      <dsp:txXfrm>
        <a:off x="2614694" y="2832369"/>
        <a:ext cx="1759592" cy="7408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C26AC-AF74-433D-A44A-7D1AEF79711E}">
      <dsp:nvSpPr>
        <dsp:cNvPr id="0" name=""/>
        <dsp:cNvSpPr/>
      </dsp:nvSpPr>
      <dsp:spPr>
        <a:xfrm>
          <a:off x="2659602" y="1278223"/>
          <a:ext cx="1848360" cy="1433794"/>
        </a:xfrm>
        <a:prstGeom prst="ellipse">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a:solidFill>
                <a:srgbClr val="000000"/>
              </a:solidFill>
            </a:rPr>
            <a:t>Betriebsrente</a:t>
          </a:r>
        </a:p>
      </dsp:txBody>
      <dsp:txXfrm>
        <a:off x="2930288" y="1488197"/>
        <a:ext cx="1306988" cy="1013846"/>
      </dsp:txXfrm>
    </dsp:sp>
    <dsp:sp modelId="{F4DD7414-DE50-4AC4-A29B-258CBE87907B}">
      <dsp:nvSpPr>
        <dsp:cNvPr id="0" name=""/>
        <dsp:cNvSpPr/>
      </dsp:nvSpPr>
      <dsp:spPr>
        <a:xfrm rot="7588392">
          <a:off x="2928578" y="2702634"/>
          <a:ext cx="245188" cy="25943"/>
        </a:xfrm>
        <a:custGeom>
          <a:avLst/>
          <a:gdLst/>
          <a:ahLst/>
          <a:cxnLst/>
          <a:rect l="0" t="0" r="0" b="0"/>
          <a:pathLst>
            <a:path>
              <a:moveTo>
                <a:pt x="0" y="12971"/>
              </a:moveTo>
              <a:lnTo>
                <a:pt x="245188" y="129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rot="10800000">
        <a:off x="3045043" y="2709476"/>
        <a:ext cx="12259" cy="12259"/>
      </dsp:txXfrm>
    </dsp:sp>
    <dsp:sp modelId="{91D28D73-D43B-4ECC-A3D3-B550B5D7FC01}">
      <dsp:nvSpPr>
        <dsp:cNvPr id="0" name=""/>
        <dsp:cNvSpPr/>
      </dsp:nvSpPr>
      <dsp:spPr>
        <a:xfrm>
          <a:off x="1500174" y="2790903"/>
          <a:ext cx="2266071" cy="980198"/>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a:solidFill>
                <a:srgbClr val="000000"/>
              </a:solidFill>
            </a:rPr>
            <a:t>Berufsunfähigkeits-absicherung möglich</a:t>
          </a:r>
        </a:p>
      </dsp:txBody>
      <dsp:txXfrm>
        <a:off x="1832032" y="2934450"/>
        <a:ext cx="1602355" cy="693104"/>
      </dsp:txXfrm>
    </dsp:sp>
    <dsp:sp modelId="{C0F02363-6312-4201-BD16-6F615DB78403}">
      <dsp:nvSpPr>
        <dsp:cNvPr id="0" name=""/>
        <dsp:cNvSpPr/>
      </dsp:nvSpPr>
      <dsp:spPr>
        <a:xfrm rot="21517394">
          <a:off x="4507450" y="1954223"/>
          <a:ext cx="476484" cy="25943"/>
        </a:xfrm>
        <a:custGeom>
          <a:avLst/>
          <a:gdLst/>
          <a:ahLst/>
          <a:cxnLst/>
          <a:rect l="0" t="0" r="0" b="0"/>
          <a:pathLst>
            <a:path>
              <a:moveTo>
                <a:pt x="0" y="12971"/>
              </a:moveTo>
              <a:lnTo>
                <a:pt x="476484" y="129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733780" y="1955283"/>
        <a:ext cx="23824" cy="23824"/>
      </dsp:txXfrm>
    </dsp:sp>
    <dsp:sp modelId="{DC5E1672-9C2E-43BB-83C4-E6AA6F38B9F4}">
      <dsp:nvSpPr>
        <dsp:cNvPr id="0" name=""/>
        <dsp:cNvSpPr/>
      </dsp:nvSpPr>
      <dsp:spPr>
        <a:xfrm>
          <a:off x="4983179" y="1451433"/>
          <a:ext cx="1660534" cy="980198"/>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a:solidFill>
                <a:srgbClr val="000000"/>
              </a:solidFill>
            </a:rPr>
            <a:t>Rentenbeginn ab 67 Jahren</a:t>
          </a:r>
        </a:p>
      </dsp:txBody>
      <dsp:txXfrm>
        <a:off x="5226359" y="1594980"/>
        <a:ext cx="1174174" cy="693104"/>
      </dsp:txXfrm>
    </dsp:sp>
    <dsp:sp modelId="{5146CBA9-33DA-4423-B565-382A652CC6F2}">
      <dsp:nvSpPr>
        <dsp:cNvPr id="0" name=""/>
        <dsp:cNvSpPr/>
      </dsp:nvSpPr>
      <dsp:spPr>
        <a:xfrm rot="16287167">
          <a:off x="3485052" y="1145479"/>
          <a:ext cx="239898" cy="25943"/>
        </a:xfrm>
        <a:custGeom>
          <a:avLst/>
          <a:gdLst/>
          <a:ahLst/>
          <a:cxnLst/>
          <a:rect l="0" t="0" r="0" b="0"/>
          <a:pathLst>
            <a:path>
              <a:moveTo>
                <a:pt x="0" y="12971"/>
              </a:moveTo>
              <a:lnTo>
                <a:pt x="239898" y="129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599004" y="1152453"/>
        <a:ext cx="11994" cy="11994"/>
      </dsp:txXfrm>
    </dsp:sp>
    <dsp:sp modelId="{CF07A3D3-D127-42E5-9507-CE9986A1C5F1}">
      <dsp:nvSpPr>
        <dsp:cNvPr id="0" name=""/>
        <dsp:cNvSpPr/>
      </dsp:nvSpPr>
      <dsp:spPr>
        <a:xfrm>
          <a:off x="2732480" y="58390"/>
          <a:ext cx="1775982" cy="980198"/>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a:solidFill>
                <a:srgbClr val="000000"/>
              </a:solidFill>
            </a:rPr>
            <a:t>Lebenslange Altersrente mit Garantiezeit </a:t>
          </a:r>
        </a:p>
      </dsp:txBody>
      <dsp:txXfrm>
        <a:off x="2992567" y="201937"/>
        <a:ext cx="1255808" cy="693104"/>
      </dsp:txXfrm>
    </dsp:sp>
    <dsp:sp modelId="{686589FF-164E-4932-8C01-1F55BB6261DA}">
      <dsp:nvSpPr>
        <dsp:cNvPr id="0" name=""/>
        <dsp:cNvSpPr/>
      </dsp:nvSpPr>
      <dsp:spPr>
        <a:xfrm rot="12346362">
          <a:off x="2321313" y="1493991"/>
          <a:ext cx="502875" cy="25943"/>
        </a:xfrm>
        <a:custGeom>
          <a:avLst/>
          <a:gdLst/>
          <a:ahLst/>
          <a:cxnLst/>
          <a:rect l="0" t="0" r="0" b="0"/>
          <a:pathLst>
            <a:path>
              <a:moveTo>
                <a:pt x="0" y="12971"/>
              </a:moveTo>
              <a:lnTo>
                <a:pt x="502875" y="129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rot="10800000">
        <a:off x="2560179" y="1494390"/>
        <a:ext cx="25143" cy="25143"/>
      </dsp:txXfrm>
    </dsp:sp>
    <dsp:sp modelId="{126B6CF4-E6B0-447E-B3BC-42BBAD766616}">
      <dsp:nvSpPr>
        <dsp:cNvPr id="0" name=""/>
        <dsp:cNvSpPr/>
      </dsp:nvSpPr>
      <dsp:spPr>
        <a:xfrm>
          <a:off x="367057" y="407316"/>
          <a:ext cx="2290468" cy="1175248"/>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a:solidFill>
                <a:srgbClr val="000000"/>
              </a:solidFill>
            </a:rPr>
            <a:t>Beitragsrückgewähr im Todesfall vor Rentenbeginn</a:t>
          </a:r>
        </a:p>
      </dsp:txBody>
      <dsp:txXfrm>
        <a:off x="702488" y="579427"/>
        <a:ext cx="1619606" cy="831026"/>
      </dsp:txXfrm>
    </dsp:sp>
    <dsp:sp modelId="{B09EDA54-89D0-4445-B98B-BD9E70FE62C7}">
      <dsp:nvSpPr>
        <dsp:cNvPr id="0" name=""/>
        <dsp:cNvSpPr/>
      </dsp:nvSpPr>
      <dsp:spPr>
        <a:xfrm rot="10494500">
          <a:off x="2337515" y="2078545"/>
          <a:ext cx="328773" cy="25943"/>
        </a:xfrm>
        <a:custGeom>
          <a:avLst/>
          <a:gdLst/>
          <a:ahLst/>
          <a:cxnLst/>
          <a:rect l="0" t="0" r="0" b="0"/>
          <a:pathLst>
            <a:path>
              <a:moveTo>
                <a:pt x="0" y="12971"/>
              </a:moveTo>
              <a:lnTo>
                <a:pt x="328773" y="129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rot="10800000">
        <a:off x="2493682" y="2083298"/>
        <a:ext cx="16438" cy="16438"/>
      </dsp:txXfrm>
    </dsp:sp>
    <dsp:sp modelId="{E83B83D9-61A0-4F12-8B38-18B596C8BD80}">
      <dsp:nvSpPr>
        <dsp:cNvPr id="0" name=""/>
        <dsp:cNvSpPr/>
      </dsp:nvSpPr>
      <dsp:spPr>
        <a:xfrm>
          <a:off x="3" y="1631111"/>
          <a:ext cx="2357122" cy="1156634"/>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a:solidFill>
                <a:srgbClr val="000000"/>
              </a:solidFill>
            </a:rPr>
            <a:t>Rentenzahlung an Hinterbliebene in Rentengarantiezeit</a:t>
          </a:r>
        </a:p>
      </dsp:txBody>
      <dsp:txXfrm>
        <a:off x="345196" y="1800496"/>
        <a:ext cx="1666736" cy="817864"/>
      </dsp:txXfrm>
    </dsp:sp>
    <dsp:sp modelId="{FC41C40E-02B7-4538-9E8C-3A3E47CBDADE}">
      <dsp:nvSpPr>
        <dsp:cNvPr id="0" name=""/>
        <dsp:cNvSpPr/>
      </dsp:nvSpPr>
      <dsp:spPr>
        <a:xfrm rot="1971761">
          <a:off x="4259734" y="2556928"/>
          <a:ext cx="427585" cy="25943"/>
        </a:xfrm>
        <a:custGeom>
          <a:avLst/>
          <a:gdLst/>
          <a:ahLst/>
          <a:cxnLst/>
          <a:rect l="0" t="0" r="0" b="0"/>
          <a:pathLst>
            <a:path>
              <a:moveTo>
                <a:pt x="0" y="12971"/>
              </a:moveTo>
              <a:lnTo>
                <a:pt x="427585" y="129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462837" y="2559210"/>
        <a:ext cx="21379" cy="21379"/>
      </dsp:txXfrm>
    </dsp:sp>
    <dsp:sp modelId="{838BB487-800C-4EDA-815B-EAD31C0D48DF}">
      <dsp:nvSpPr>
        <dsp:cNvPr id="0" name=""/>
        <dsp:cNvSpPr/>
      </dsp:nvSpPr>
      <dsp:spPr>
        <a:xfrm>
          <a:off x="4393415" y="2493074"/>
          <a:ext cx="1864121" cy="1254379"/>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Einmalige</a:t>
          </a:r>
        </a:p>
        <a:p>
          <a:pPr marL="0" lvl="0" indent="0" algn="ctr" defTabSz="533400">
            <a:lnSpc>
              <a:spcPct val="90000"/>
            </a:lnSpc>
            <a:spcBef>
              <a:spcPct val="0"/>
            </a:spcBef>
            <a:spcAft>
              <a:spcPct val="35000"/>
            </a:spcAft>
            <a:buNone/>
          </a:pPr>
          <a:r>
            <a:rPr lang="de-DE" sz="1200" kern="1200" dirty="0">
              <a:solidFill>
                <a:srgbClr val="000000"/>
              </a:solidFill>
            </a:rPr>
            <a:t>Kapitalabfindung</a:t>
          </a:r>
        </a:p>
        <a:p>
          <a:pPr marL="0" lvl="0" indent="0" algn="ctr" defTabSz="533400">
            <a:lnSpc>
              <a:spcPct val="90000"/>
            </a:lnSpc>
            <a:spcBef>
              <a:spcPct val="0"/>
            </a:spcBef>
            <a:spcAft>
              <a:spcPct val="35000"/>
            </a:spcAft>
            <a:buNone/>
          </a:pPr>
          <a:r>
            <a:rPr lang="de-DE" sz="1200" kern="1200" dirty="0">
              <a:solidFill>
                <a:srgbClr val="000000"/>
              </a:solidFill>
            </a:rPr>
            <a:t>möglich</a:t>
          </a:r>
        </a:p>
      </dsp:txBody>
      <dsp:txXfrm>
        <a:off x="4666409" y="2676774"/>
        <a:ext cx="1318133" cy="886979"/>
      </dsp:txXfrm>
    </dsp:sp>
    <dsp:sp modelId="{8C8C949B-5E4D-478D-A2AB-67C686B891BE}">
      <dsp:nvSpPr>
        <dsp:cNvPr id="0" name=""/>
        <dsp:cNvSpPr/>
      </dsp:nvSpPr>
      <dsp:spPr>
        <a:xfrm rot="19713827">
          <a:off x="4271102" y="1401385"/>
          <a:ext cx="525545" cy="25943"/>
        </a:xfrm>
        <a:custGeom>
          <a:avLst/>
          <a:gdLst/>
          <a:ahLst/>
          <a:cxnLst/>
          <a:rect l="0" t="0" r="0" b="0"/>
          <a:pathLst>
            <a:path>
              <a:moveTo>
                <a:pt x="0" y="12971"/>
              </a:moveTo>
              <a:lnTo>
                <a:pt x="525545" y="129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520736" y="1401218"/>
        <a:ext cx="26277" cy="26277"/>
      </dsp:txXfrm>
    </dsp:sp>
    <dsp:sp modelId="{9170ACE8-9B65-4100-BF1B-CFD88AD3AD32}">
      <dsp:nvSpPr>
        <dsp:cNvPr id="0" name=""/>
        <dsp:cNvSpPr/>
      </dsp:nvSpPr>
      <dsp:spPr>
        <a:xfrm>
          <a:off x="4500570" y="433440"/>
          <a:ext cx="1672502" cy="980198"/>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a:solidFill>
                <a:srgbClr val="000000"/>
              </a:solidFill>
            </a:rPr>
            <a:t>Verlegung des Rentenbeginns +/- 5 Jahre  </a:t>
          </a:r>
        </a:p>
      </dsp:txBody>
      <dsp:txXfrm>
        <a:off x="4745502" y="576987"/>
        <a:ext cx="1182638" cy="69310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0BB00-E49B-41F5-B422-84FFB1B6710E}" type="datetimeFigureOut">
              <a:rPr lang="de-DE" smtClean="0"/>
              <a:t>07.09.2025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67D208-24DB-4E39-BA12-86280949392D}" type="slidenum">
              <a:rPr lang="de-DE" smtClean="0"/>
              <a:t>‹Nr.›</a:t>
            </a:fld>
            <a:endParaRPr lang="de-DE"/>
          </a:p>
        </p:txBody>
      </p:sp>
    </p:spTree>
    <p:extLst>
      <p:ext uri="{BB962C8B-B14F-4D97-AF65-F5344CB8AC3E}">
        <p14:creationId xmlns:p14="http://schemas.microsoft.com/office/powerpoint/2010/main" val="1661113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21FC89-71A3-4A1B-BE7B-7E08CD31C8B9}" type="slidenum">
              <a:rPr kumimoji="0" lang="de-D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814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1.xml"/><Relationship Id="rId4" Type="http://schemas.openxmlformats.org/officeDocument/2006/relationships/image" Target="../media/image5.emf"/></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 1">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C8E33B3-B9FC-4690-A547-EF9FCC0C2E02}"/>
              </a:ext>
            </a:extLst>
          </p:cNvPr>
          <p:cNvSpPr>
            <a:spLocks noGrp="1"/>
          </p:cNvSpPr>
          <p:nvPr>
            <p:ph type="ftr" sz="quarter" idx="10"/>
          </p:nvPr>
        </p:nvSpPr>
        <p:spPr/>
        <p:txBody>
          <a:bodyPr/>
          <a:lstStyle>
            <a:lvl1pPr>
              <a:defRPr>
                <a:noFill/>
              </a:defRPr>
            </a:lvl1pPr>
          </a:lstStyle>
          <a:p>
            <a:r>
              <a:rPr lang="de-DE"/>
              <a:t>Fußzeile | Präsentationstitel - bearbeiten über Einfügen - Kopf- und Fußzeile</a:t>
            </a:r>
          </a:p>
        </p:txBody>
      </p:sp>
      <p:sp>
        <p:nvSpPr>
          <p:cNvPr id="5" name="Foliennummernplatzhalter 4">
            <a:extLst>
              <a:ext uri="{FF2B5EF4-FFF2-40B4-BE49-F238E27FC236}">
                <a16:creationId xmlns:a16="http://schemas.microsoft.com/office/drawing/2014/main" id="{4B004142-C52C-4844-928D-05475F5B5565}"/>
              </a:ext>
            </a:extLst>
          </p:cNvPr>
          <p:cNvSpPr>
            <a:spLocks noGrp="1"/>
          </p:cNvSpPr>
          <p:nvPr>
            <p:ph type="sldNum" sz="quarter" idx="11"/>
          </p:nvPr>
        </p:nvSpPr>
        <p:spPr/>
        <p:txBody>
          <a:bodyPr/>
          <a:lstStyle>
            <a:lvl1pPr>
              <a:defRPr>
                <a:noFill/>
              </a:defRPr>
            </a:lvl1pPr>
          </a:lstStyle>
          <a:p>
            <a:fld id="{CF9AA2C3-625B-44D4-A683-25892D2668D5}" type="slidenum">
              <a:rPr lang="de-DE" smtClean="0"/>
              <a:pPr/>
              <a:t>‹Nr.›</a:t>
            </a:fld>
            <a:endParaRPr lang="de-DE"/>
          </a:p>
        </p:txBody>
      </p:sp>
      <p:sp>
        <p:nvSpPr>
          <p:cNvPr id="11" name="Bildplatzhalter 10">
            <a:extLst>
              <a:ext uri="{FF2B5EF4-FFF2-40B4-BE49-F238E27FC236}">
                <a16:creationId xmlns:a16="http://schemas.microsoft.com/office/drawing/2014/main" id="{872FE50C-E2D3-4864-9A79-1D9D73F333F8}"/>
              </a:ext>
            </a:extLst>
          </p:cNvPr>
          <p:cNvSpPr>
            <a:spLocks noGrp="1"/>
          </p:cNvSpPr>
          <p:nvPr>
            <p:ph type="pic" sz="quarter" idx="12" hasCustomPrompt="1"/>
          </p:nvPr>
        </p:nvSpPr>
        <p:spPr>
          <a:xfrm>
            <a:off x="0" y="0"/>
            <a:ext cx="12192000" cy="6858000"/>
          </a:xfrm>
          <a:solidFill>
            <a:schemeClr val="lt2">
              <a:lumMod val="85000"/>
            </a:schemeClr>
          </a:solidFill>
        </p:spPr>
        <p:txBody>
          <a:bodyPr/>
          <a:lstStyle>
            <a:lvl1pPr algn="ctr">
              <a:defRPr b="0">
                <a:solidFill>
                  <a:srgbClr val="9D2235"/>
                </a:solidFill>
              </a:defRPr>
            </a:lvl1pPr>
          </a:lstStyle>
          <a:p>
            <a:r>
              <a:rPr lang="de-DE"/>
              <a:t>Bilder über „Einfügen / Bilder“ einsetzen; nach dem Austausch des Bilds das Layout „Zurücksetzen“</a:t>
            </a:r>
          </a:p>
        </p:txBody>
      </p:sp>
      <p:sp>
        <p:nvSpPr>
          <p:cNvPr id="9" name="Titel 8">
            <a:extLst>
              <a:ext uri="{FF2B5EF4-FFF2-40B4-BE49-F238E27FC236}">
                <a16:creationId xmlns:a16="http://schemas.microsoft.com/office/drawing/2014/main" id="{9868E929-DC50-4E63-908E-86F4D2114400}"/>
              </a:ext>
            </a:extLst>
          </p:cNvPr>
          <p:cNvSpPr>
            <a:spLocks noGrp="1"/>
          </p:cNvSpPr>
          <p:nvPr>
            <p:ph type="ctrTitle"/>
          </p:nvPr>
        </p:nvSpPr>
        <p:spPr>
          <a:xfrm>
            <a:off x="0" y="1665290"/>
            <a:ext cx="6836920" cy="3808317"/>
          </a:xfrm>
          <a:custGeom>
            <a:avLst/>
            <a:gdLst>
              <a:gd name="connsiteX0" fmla="*/ 0 w 6836920"/>
              <a:gd name="connsiteY0" fmla="*/ 0 h 3808317"/>
              <a:gd name="connsiteX1" fmla="*/ 6836920 w 6836920"/>
              <a:gd name="connsiteY1" fmla="*/ 0 h 3808317"/>
              <a:gd name="connsiteX2" fmla="*/ 6836920 w 6836920"/>
              <a:gd name="connsiteY2" fmla="*/ 3209590 h 3808317"/>
              <a:gd name="connsiteX3" fmla="*/ 0 w 6836920"/>
              <a:gd name="connsiteY3" fmla="*/ 3808317 h 3808317"/>
            </a:gdLst>
            <a:ahLst/>
            <a:cxnLst>
              <a:cxn ang="0">
                <a:pos x="connsiteX0" y="connsiteY0"/>
              </a:cxn>
              <a:cxn ang="0">
                <a:pos x="connsiteX1" y="connsiteY1"/>
              </a:cxn>
              <a:cxn ang="0">
                <a:pos x="connsiteX2" y="connsiteY2"/>
              </a:cxn>
              <a:cxn ang="0">
                <a:pos x="connsiteX3" y="connsiteY3"/>
              </a:cxn>
            </a:cxnLst>
            <a:rect l="l" t="t" r="r" b="b"/>
            <a:pathLst>
              <a:path w="6836920" h="3808317">
                <a:moveTo>
                  <a:pt x="0" y="0"/>
                </a:moveTo>
                <a:lnTo>
                  <a:pt x="6836920" y="0"/>
                </a:lnTo>
                <a:lnTo>
                  <a:pt x="6836920" y="3209590"/>
                </a:lnTo>
                <a:lnTo>
                  <a:pt x="0" y="3808317"/>
                </a:lnTo>
                <a:close/>
              </a:path>
            </a:pathLst>
          </a:custGeom>
          <a:solidFill>
            <a:schemeClr val="accent1">
              <a:alpha val="90000"/>
            </a:schemeClr>
          </a:solidFill>
        </p:spPr>
        <p:txBody>
          <a:bodyPr wrap="square" lIns="435600" tIns="1436400" rIns="633600" bIns="0" anchor="t" anchorCtr="0">
            <a:noAutofit/>
          </a:bodyPr>
          <a:lstStyle>
            <a:lvl1pPr algn="l">
              <a:defRPr sz="3600" b="0">
                <a:solidFill>
                  <a:schemeClr val="bg1"/>
                </a:solidFill>
              </a:defRPr>
            </a:lvl1pPr>
          </a:lstStyle>
          <a:p>
            <a:r>
              <a:rPr lang="de-DE"/>
              <a:t>Mastertitelformat bearbeiten</a:t>
            </a:r>
          </a:p>
        </p:txBody>
      </p:sp>
      <p:sp>
        <p:nvSpPr>
          <p:cNvPr id="3" name="Untertitel 2">
            <a:extLst>
              <a:ext uri="{FF2B5EF4-FFF2-40B4-BE49-F238E27FC236}">
                <a16:creationId xmlns:a16="http://schemas.microsoft.com/office/drawing/2014/main" id="{E976182E-F671-4901-9D24-F9C434F700DC}"/>
              </a:ext>
            </a:extLst>
          </p:cNvPr>
          <p:cNvSpPr>
            <a:spLocks noGrp="1"/>
          </p:cNvSpPr>
          <p:nvPr>
            <p:ph type="subTitle" idx="1"/>
          </p:nvPr>
        </p:nvSpPr>
        <p:spPr>
          <a:xfrm>
            <a:off x="459085" y="4359016"/>
            <a:ext cx="4821301" cy="312099"/>
          </a:xfrm>
        </p:spPr>
        <p:txBody>
          <a:bodyPr lIns="0" tIns="0" rIns="0" bIns="0" anchor="t" anchorCtr="0"/>
          <a:lstStyle>
            <a:lvl1pPr marL="0" indent="0" algn="l">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13" name="shpPhLogo">
            <a:extLst>
              <a:ext uri="{FF2B5EF4-FFF2-40B4-BE49-F238E27FC236}">
                <a16:creationId xmlns:a16="http://schemas.microsoft.com/office/drawing/2014/main" id="{F598FC0D-4DD0-464B-A851-658D79BB8F8D}"/>
              </a:ext>
            </a:extLst>
          </p:cNvPr>
          <p:cNvSpPr>
            <a:spLocks noGrp="1"/>
          </p:cNvSpPr>
          <p:nvPr>
            <p:ph type="body" sz="quarter" idx="13" hasCustomPrompt="1"/>
          </p:nvPr>
        </p:nvSpPr>
        <p:spPr>
          <a:xfrm>
            <a:off x="459085" y="2057306"/>
            <a:ext cx="3294000" cy="737119"/>
          </a:xfrm>
          <a:blipFill>
            <a:blip r:embed="rId2"/>
            <a:stretch>
              <a:fillRect/>
            </a:stretch>
          </a:blipFill>
        </p:spPr>
        <p:txBody>
          <a:bodyPr lIns="0" tIns="0" rIns="0" bIns="0" anchor="t" anchorCtr="0"/>
          <a:lstStyle>
            <a:lvl1pPr algn="l">
              <a:buNone/>
              <a:defRPr sz="100" b="0">
                <a:no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de-DE"/>
              <a:t> </a:t>
            </a:r>
          </a:p>
        </p:txBody>
      </p:sp>
    </p:spTree>
    <p:extLst>
      <p:ext uri="{BB962C8B-B14F-4D97-AF65-F5344CB8AC3E}">
        <p14:creationId xmlns:p14="http://schemas.microsoft.com/office/powerpoint/2010/main" val="3104153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halt mit Bild rechts">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58814" y="450806"/>
            <a:ext cx="5221287"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4" y="969071"/>
            <a:ext cx="5221287"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3" name="Inhaltsplatzhalter 2">
            <a:extLst>
              <a:ext uri="{FF2B5EF4-FFF2-40B4-BE49-F238E27FC236}">
                <a16:creationId xmlns:a16="http://schemas.microsoft.com/office/drawing/2014/main" id="{91D0A2D4-6CFF-427F-9FC8-1A43547B811E}"/>
              </a:ext>
            </a:extLst>
          </p:cNvPr>
          <p:cNvSpPr>
            <a:spLocks noGrp="1"/>
          </p:cNvSpPr>
          <p:nvPr>
            <p:ph idx="1"/>
          </p:nvPr>
        </p:nvSpPr>
        <p:spPr>
          <a:xfrm>
            <a:off x="658813" y="1665288"/>
            <a:ext cx="5221287" cy="44640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a:extLst>
              <a:ext uri="{FF2B5EF4-FFF2-40B4-BE49-F238E27FC236}">
                <a16:creationId xmlns:a16="http://schemas.microsoft.com/office/drawing/2014/main" id="{76979C65-A911-4374-8101-B3B467FBAE34}"/>
              </a:ext>
            </a:extLst>
          </p:cNvPr>
          <p:cNvSpPr>
            <a:spLocks noGrp="1"/>
          </p:cNvSpPr>
          <p:nvPr>
            <p:ph type="body" sz="quarter" idx="14" hasCustomPrompt="1"/>
          </p:nvPr>
        </p:nvSpPr>
        <p:spPr>
          <a:xfrm>
            <a:off x="661670" y="6349209"/>
            <a:ext cx="5218430" cy="139698"/>
          </a:xfrm>
        </p:spPr>
        <p:txBody>
          <a:bodyPr anchor="b"/>
          <a:lstStyle>
            <a:lvl1pPr marL="0" indent="0" algn="r">
              <a:lnSpc>
                <a:spcPct val="100000"/>
              </a:lnSpc>
              <a:spcBef>
                <a:spcPts val="0"/>
              </a:spcBef>
              <a:buNone/>
              <a:defRPr sz="900" b="0">
                <a:solidFill>
                  <a:schemeClr val="lt2">
                    <a:lumMod val="75000"/>
                  </a:schemeClr>
                </a:solidFill>
                <a:latin typeface="+mn-lt"/>
              </a:defRPr>
            </a:lvl1pPr>
            <a:lvl2pPr marL="0" indent="0" algn="r">
              <a:lnSpc>
                <a:spcPct val="100000"/>
              </a:lnSpc>
              <a:spcBef>
                <a:spcPts val="0"/>
              </a:spcBef>
              <a:buNone/>
              <a:defRPr sz="900" b="0">
                <a:solidFill>
                  <a:schemeClr val="tx1"/>
                </a:solidFill>
                <a:latin typeface="+mn-lt"/>
              </a:defRPr>
            </a:lvl2pPr>
            <a:lvl3pPr marL="0" indent="0" algn="r">
              <a:lnSpc>
                <a:spcPct val="100000"/>
              </a:lnSpc>
              <a:spcBef>
                <a:spcPts val="0"/>
              </a:spcBef>
              <a:buNone/>
              <a:defRPr sz="900" b="0">
                <a:solidFill>
                  <a:schemeClr val="tx1"/>
                </a:solidFill>
                <a:latin typeface="+mn-lt"/>
              </a:defRPr>
            </a:lvl3pPr>
            <a:lvl4pPr marL="0" indent="0" algn="r">
              <a:lnSpc>
                <a:spcPct val="100000"/>
              </a:lnSpc>
              <a:spcBef>
                <a:spcPts val="0"/>
              </a:spcBef>
              <a:buNone/>
              <a:defRPr sz="900" b="0">
                <a:solidFill>
                  <a:schemeClr val="tx1"/>
                </a:solidFill>
                <a:latin typeface="+mn-lt"/>
              </a:defRPr>
            </a:lvl4pPr>
            <a:lvl5pPr marL="0" indent="0" algn="r">
              <a:lnSpc>
                <a:spcPct val="100000"/>
              </a:lnSpc>
              <a:spcBef>
                <a:spcPts val="0"/>
              </a:spcBef>
              <a:buNone/>
              <a:defRPr sz="900" b="0">
                <a:solidFill>
                  <a:schemeClr val="tx1"/>
                </a:solidFill>
                <a:latin typeface="+mn-lt"/>
              </a:defRPr>
            </a:lvl5pPr>
          </a:lstStyle>
          <a:p>
            <a:pPr lvl="0"/>
            <a:r>
              <a:rPr lang="de-DE"/>
              <a:t>Fußnote</a:t>
            </a:r>
          </a:p>
        </p:txBody>
      </p:sp>
      <p:sp>
        <p:nvSpPr>
          <p:cNvPr id="11" name="Bildplatzhalter 10">
            <a:extLst>
              <a:ext uri="{FF2B5EF4-FFF2-40B4-BE49-F238E27FC236}">
                <a16:creationId xmlns:a16="http://schemas.microsoft.com/office/drawing/2014/main" id="{9A7C60A2-612C-449C-ACE6-00618A53C907}"/>
              </a:ext>
            </a:extLst>
          </p:cNvPr>
          <p:cNvSpPr>
            <a:spLocks noGrp="1"/>
          </p:cNvSpPr>
          <p:nvPr>
            <p:ph type="pic" sz="quarter" idx="15"/>
          </p:nvPr>
        </p:nvSpPr>
        <p:spPr>
          <a:xfrm>
            <a:off x="6311900" y="1"/>
            <a:ext cx="5880100" cy="6381750"/>
          </a:xfrm>
          <a:custGeom>
            <a:avLst/>
            <a:gdLst>
              <a:gd name="connsiteX0" fmla="*/ 0 w 5880100"/>
              <a:gd name="connsiteY0" fmla="*/ 0 h 6381750"/>
              <a:gd name="connsiteX1" fmla="*/ 5880100 w 5880100"/>
              <a:gd name="connsiteY1" fmla="*/ 0 h 6381750"/>
              <a:gd name="connsiteX2" fmla="*/ 5880100 w 5880100"/>
              <a:gd name="connsiteY2" fmla="*/ 5866815 h 6381750"/>
              <a:gd name="connsiteX3" fmla="*/ 0 w 5880100"/>
              <a:gd name="connsiteY3" fmla="*/ 6381750 h 6381750"/>
            </a:gdLst>
            <a:ahLst/>
            <a:cxnLst>
              <a:cxn ang="0">
                <a:pos x="connsiteX0" y="connsiteY0"/>
              </a:cxn>
              <a:cxn ang="0">
                <a:pos x="connsiteX1" y="connsiteY1"/>
              </a:cxn>
              <a:cxn ang="0">
                <a:pos x="connsiteX2" y="connsiteY2"/>
              </a:cxn>
              <a:cxn ang="0">
                <a:pos x="connsiteX3" y="connsiteY3"/>
              </a:cxn>
            </a:cxnLst>
            <a:rect l="l" t="t" r="r" b="b"/>
            <a:pathLst>
              <a:path w="5880100" h="6381750">
                <a:moveTo>
                  <a:pt x="0" y="0"/>
                </a:moveTo>
                <a:lnTo>
                  <a:pt x="5880100" y="0"/>
                </a:lnTo>
                <a:lnTo>
                  <a:pt x="5880100" y="5866815"/>
                </a:lnTo>
                <a:lnTo>
                  <a:pt x="0" y="6381750"/>
                </a:lnTo>
                <a:close/>
              </a:path>
            </a:pathLst>
          </a:custGeom>
          <a:solidFill>
            <a:schemeClr val="bg2"/>
          </a:solidFill>
        </p:spPr>
        <p:txBody>
          <a:bodyPr wrap="square" anchor="ctr">
            <a:noAutofit/>
          </a:bodyPr>
          <a:lstStyle>
            <a:lvl1pPr algn="ctr">
              <a:defRPr b="0">
                <a:solidFill>
                  <a:schemeClr val="tx1"/>
                </a:solidFill>
              </a:defRPr>
            </a:lvl1pPr>
          </a:lstStyle>
          <a:p>
            <a:r>
              <a:rPr lang="de-DE"/>
              <a:t>Bild durch Klicken auf Symbol hinzufügen</a:t>
            </a:r>
          </a:p>
        </p:txBody>
      </p:sp>
    </p:spTree>
    <p:extLst>
      <p:ext uri="{BB962C8B-B14F-4D97-AF65-F5344CB8AC3E}">
        <p14:creationId xmlns:p14="http://schemas.microsoft.com/office/powerpoint/2010/main" val="4115996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halt mit vier Bildern rechts">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58814" y="450806"/>
            <a:ext cx="5221287"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4" y="969071"/>
            <a:ext cx="5221287"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3" name="Inhaltsplatzhalter 2">
            <a:extLst>
              <a:ext uri="{FF2B5EF4-FFF2-40B4-BE49-F238E27FC236}">
                <a16:creationId xmlns:a16="http://schemas.microsoft.com/office/drawing/2014/main" id="{91D0A2D4-6CFF-427F-9FC8-1A43547B811E}"/>
              </a:ext>
            </a:extLst>
          </p:cNvPr>
          <p:cNvSpPr>
            <a:spLocks noGrp="1"/>
          </p:cNvSpPr>
          <p:nvPr>
            <p:ph idx="1"/>
          </p:nvPr>
        </p:nvSpPr>
        <p:spPr>
          <a:xfrm>
            <a:off x="658814" y="1665288"/>
            <a:ext cx="5221287" cy="44640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a:extLst>
              <a:ext uri="{FF2B5EF4-FFF2-40B4-BE49-F238E27FC236}">
                <a16:creationId xmlns:a16="http://schemas.microsoft.com/office/drawing/2014/main" id="{76979C65-A911-4374-8101-B3B467FBAE34}"/>
              </a:ext>
            </a:extLst>
          </p:cNvPr>
          <p:cNvSpPr>
            <a:spLocks noGrp="1"/>
          </p:cNvSpPr>
          <p:nvPr>
            <p:ph type="body" sz="quarter" idx="14" hasCustomPrompt="1"/>
          </p:nvPr>
        </p:nvSpPr>
        <p:spPr>
          <a:xfrm>
            <a:off x="6311900" y="6349209"/>
            <a:ext cx="5218430" cy="139698"/>
          </a:xfrm>
        </p:spPr>
        <p:txBody>
          <a:bodyPr anchor="b"/>
          <a:lstStyle>
            <a:lvl1pPr marL="0" indent="0" algn="r">
              <a:lnSpc>
                <a:spcPct val="100000"/>
              </a:lnSpc>
              <a:spcBef>
                <a:spcPts val="0"/>
              </a:spcBef>
              <a:buNone/>
              <a:defRPr sz="900" b="0">
                <a:solidFill>
                  <a:schemeClr val="lt2">
                    <a:lumMod val="75000"/>
                  </a:schemeClr>
                </a:solidFill>
                <a:latin typeface="+mn-lt"/>
              </a:defRPr>
            </a:lvl1pPr>
            <a:lvl2pPr marL="0" indent="0" algn="r">
              <a:lnSpc>
                <a:spcPct val="100000"/>
              </a:lnSpc>
              <a:spcBef>
                <a:spcPts val="0"/>
              </a:spcBef>
              <a:buNone/>
              <a:defRPr sz="900" b="0">
                <a:solidFill>
                  <a:schemeClr val="tx1"/>
                </a:solidFill>
                <a:latin typeface="+mn-lt"/>
              </a:defRPr>
            </a:lvl2pPr>
            <a:lvl3pPr marL="0" indent="0" algn="r">
              <a:lnSpc>
                <a:spcPct val="100000"/>
              </a:lnSpc>
              <a:spcBef>
                <a:spcPts val="0"/>
              </a:spcBef>
              <a:buNone/>
              <a:defRPr sz="900" b="0">
                <a:solidFill>
                  <a:schemeClr val="tx1"/>
                </a:solidFill>
                <a:latin typeface="+mn-lt"/>
              </a:defRPr>
            </a:lvl3pPr>
            <a:lvl4pPr marL="0" indent="0" algn="r">
              <a:lnSpc>
                <a:spcPct val="100000"/>
              </a:lnSpc>
              <a:spcBef>
                <a:spcPts val="0"/>
              </a:spcBef>
              <a:buNone/>
              <a:defRPr sz="900" b="0">
                <a:solidFill>
                  <a:schemeClr val="tx1"/>
                </a:solidFill>
                <a:latin typeface="+mn-lt"/>
              </a:defRPr>
            </a:lvl4pPr>
            <a:lvl5pPr marL="0" indent="0" algn="r">
              <a:lnSpc>
                <a:spcPct val="100000"/>
              </a:lnSpc>
              <a:spcBef>
                <a:spcPts val="0"/>
              </a:spcBef>
              <a:buNone/>
              <a:defRPr sz="900" b="0">
                <a:solidFill>
                  <a:schemeClr val="tx1"/>
                </a:solidFill>
                <a:latin typeface="+mn-lt"/>
              </a:defRPr>
            </a:lvl5pPr>
          </a:lstStyle>
          <a:p>
            <a:pPr lvl="0"/>
            <a:r>
              <a:rPr lang="de-DE"/>
              <a:t>Fußnote</a:t>
            </a:r>
          </a:p>
        </p:txBody>
      </p:sp>
      <p:sp>
        <p:nvSpPr>
          <p:cNvPr id="12" name="Bildplatzhalter 11">
            <a:extLst>
              <a:ext uri="{FF2B5EF4-FFF2-40B4-BE49-F238E27FC236}">
                <a16:creationId xmlns:a16="http://schemas.microsoft.com/office/drawing/2014/main" id="{0B04DE4C-D265-4C47-BE3B-33765C191B2D}"/>
              </a:ext>
            </a:extLst>
          </p:cNvPr>
          <p:cNvSpPr>
            <a:spLocks noGrp="1"/>
          </p:cNvSpPr>
          <p:nvPr>
            <p:ph type="pic" sz="quarter" idx="15"/>
          </p:nvPr>
        </p:nvSpPr>
        <p:spPr>
          <a:xfrm>
            <a:off x="6311899" y="1"/>
            <a:ext cx="2584015" cy="3171496"/>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10" name="Bildplatzhalter 12">
            <a:extLst>
              <a:ext uri="{FF2B5EF4-FFF2-40B4-BE49-F238E27FC236}">
                <a16:creationId xmlns:a16="http://schemas.microsoft.com/office/drawing/2014/main" id="{729E4236-FA70-4CCE-A3D9-DB37C06CAB98}"/>
              </a:ext>
            </a:extLst>
          </p:cNvPr>
          <p:cNvSpPr>
            <a:spLocks noGrp="1"/>
          </p:cNvSpPr>
          <p:nvPr>
            <p:ph type="pic" sz="quarter" idx="16"/>
          </p:nvPr>
        </p:nvSpPr>
        <p:spPr>
          <a:xfrm>
            <a:off x="8946314" y="1"/>
            <a:ext cx="2584015" cy="3171496"/>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15" name="Bildplatzhalter 13">
            <a:extLst>
              <a:ext uri="{FF2B5EF4-FFF2-40B4-BE49-F238E27FC236}">
                <a16:creationId xmlns:a16="http://schemas.microsoft.com/office/drawing/2014/main" id="{993D8EA5-A4A2-4D56-8431-0B4D3237617C}"/>
              </a:ext>
            </a:extLst>
          </p:cNvPr>
          <p:cNvSpPr>
            <a:spLocks noGrp="1"/>
          </p:cNvSpPr>
          <p:nvPr>
            <p:ph type="pic" sz="quarter" idx="17"/>
          </p:nvPr>
        </p:nvSpPr>
        <p:spPr>
          <a:xfrm>
            <a:off x="6311899" y="3210255"/>
            <a:ext cx="2584015" cy="3171496"/>
          </a:xfrm>
          <a:custGeom>
            <a:avLst/>
            <a:gdLst>
              <a:gd name="connsiteX0" fmla="*/ 0 w 2584015"/>
              <a:gd name="connsiteY0" fmla="*/ 0 h 3171496"/>
              <a:gd name="connsiteX1" fmla="*/ 2584015 w 2584015"/>
              <a:gd name="connsiteY1" fmla="*/ 0 h 3171496"/>
              <a:gd name="connsiteX2" fmla="*/ 2584015 w 2584015"/>
              <a:gd name="connsiteY2" fmla="*/ 2945023 h 3171496"/>
              <a:gd name="connsiteX3" fmla="*/ 0 w 2584015"/>
              <a:gd name="connsiteY3" fmla="*/ 3171496 h 3171496"/>
            </a:gdLst>
            <a:ahLst/>
            <a:cxnLst>
              <a:cxn ang="0">
                <a:pos x="connsiteX0" y="connsiteY0"/>
              </a:cxn>
              <a:cxn ang="0">
                <a:pos x="connsiteX1" y="connsiteY1"/>
              </a:cxn>
              <a:cxn ang="0">
                <a:pos x="connsiteX2" y="connsiteY2"/>
              </a:cxn>
              <a:cxn ang="0">
                <a:pos x="connsiteX3" y="connsiteY3"/>
              </a:cxn>
            </a:cxnLst>
            <a:rect l="l" t="t" r="r" b="b"/>
            <a:pathLst>
              <a:path w="2584015" h="3171496">
                <a:moveTo>
                  <a:pt x="0" y="0"/>
                </a:moveTo>
                <a:lnTo>
                  <a:pt x="2584015" y="0"/>
                </a:lnTo>
                <a:lnTo>
                  <a:pt x="2584015" y="2945023"/>
                </a:lnTo>
                <a:lnTo>
                  <a:pt x="0" y="3171496"/>
                </a:lnTo>
                <a:close/>
              </a:path>
            </a:pathLst>
          </a:cu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18" name="Bildplatzhalter 14">
            <a:extLst>
              <a:ext uri="{FF2B5EF4-FFF2-40B4-BE49-F238E27FC236}">
                <a16:creationId xmlns:a16="http://schemas.microsoft.com/office/drawing/2014/main" id="{87D919ED-6620-4F70-A6BE-19C8407A00FB}"/>
              </a:ext>
            </a:extLst>
          </p:cNvPr>
          <p:cNvSpPr>
            <a:spLocks noGrp="1"/>
          </p:cNvSpPr>
          <p:nvPr>
            <p:ph type="pic" sz="quarter" idx="18"/>
          </p:nvPr>
        </p:nvSpPr>
        <p:spPr>
          <a:xfrm>
            <a:off x="8946314" y="3210255"/>
            <a:ext cx="2586069" cy="2938362"/>
          </a:xfrm>
          <a:custGeom>
            <a:avLst/>
            <a:gdLst>
              <a:gd name="connsiteX0" fmla="*/ 0 w 2586069"/>
              <a:gd name="connsiteY0" fmla="*/ 0 h 2938362"/>
              <a:gd name="connsiteX1" fmla="*/ 2586069 w 2586069"/>
              <a:gd name="connsiteY1" fmla="*/ 0 h 2938362"/>
              <a:gd name="connsiteX2" fmla="*/ 2586069 w 2586069"/>
              <a:gd name="connsiteY2" fmla="*/ 2711708 h 2938362"/>
              <a:gd name="connsiteX3" fmla="*/ 12 w 2586069"/>
              <a:gd name="connsiteY3" fmla="*/ 2938361 h 2938362"/>
              <a:gd name="connsiteX4" fmla="*/ 0 w 2586069"/>
              <a:gd name="connsiteY4" fmla="*/ 2938362 h 293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069" h="2938362">
                <a:moveTo>
                  <a:pt x="0" y="0"/>
                </a:moveTo>
                <a:lnTo>
                  <a:pt x="2586069" y="0"/>
                </a:lnTo>
                <a:lnTo>
                  <a:pt x="2586069" y="2711708"/>
                </a:lnTo>
                <a:lnTo>
                  <a:pt x="12" y="2938361"/>
                </a:lnTo>
                <a:lnTo>
                  <a:pt x="0" y="2938362"/>
                </a:lnTo>
                <a:close/>
              </a:path>
            </a:pathLst>
          </a:cu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Tree>
    <p:extLst>
      <p:ext uri="{BB962C8B-B14F-4D97-AF65-F5344CB8AC3E}">
        <p14:creationId xmlns:p14="http://schemas.microsoft.com/office/powerpoint/2010/main" val="3792299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ld 1">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12" name="Bildplatzhalter 11">
            <a:extLst>
              <a:ext uri="{FF2B5EF4-FFF2-40B4-BE49-F238E27FC236}">
                <a16:creationId xmlns:a16="http://schemas.microsoft.com/office/drawing/2014/main" id="{92219151-6364-469E-B2FB-2A467FF20359}"/>
              </a:ext>
            </a:extLst>
          </p:cNvPr>
          <p:cNvSpPr>
            <a:spLocks noGrp="1"/>
          </p:cNvSpPr>
          <p:nvPr>
            <p:ph type="pic" sz="quarter" idx="15"/>
          </p:nvPr>
        </p:nvSpPr>
        <p:spPr>
          <a:xfrm>
            <a:off x="658714" y="646876"/>
            <a:ext cx="11533286" cy="6211124"/>
          </a:xfrm>
          <a:custGeom>
            <a:avLst/>
            <a:gdLst>
              <a:gd name="connsiteX0" fmla="*/ 11533286 w 11533286"/>
              <a:gd name="connsiteY0" fmla="*/ 0 h 6211124"/>
              <a:gd name="connsiteX1" fmla="*/ 11533286 w 11533286"/>
              <a:gd name="connsiteY1" fmla="*/ 6211124 h 6211124"/>
              <a:gd name="connsiteX2" fmla="*/ 0 w 11533286"/>
              <a:gd name="connsiteY2" fmla="*/ 6211124 h 6211124"/>
              <a:gd name="connsiteX3" fmla="*/ 0 w 11533286"/>
              <a:gd name="connsiteY3" fmla="*/ 1010272 h 6211124"/>
            </a:gdLst>
            <a:ahLst/>
            <a:cxnLst>
              <a:cxn ang="0">
                <a:pos x="connsiteX0" y="connsiteY0"/>
              </a:cxn>
              <a:cxn ang="0">
                <a:pos x="connsiteX1" y="connsiteY1"/>
              </a:cxn>
              <a:cxn ang="0">
                <a:pos x="connsiteX2" y="connsiteY2"/>
              </a:cxn>
              <a:cxn ang="0">
                <a:pos x="connsiteX3" y="connsiteY3"/>
              </a:cxn>
            </a:cxnLst>
            <a:rect l="l" t="t" r="r" b="b"/>
            <a:pathLst>
              <a:path w="11533286" h="6211124">
                <a:moveTo>
                  <a:pt x="11533286" y="0"/>
                </a:moveTo>
                <a:lnTo>
                  <a:pt x="11533286" y="6211124"/>
                </a:lnTo>
                <a:lnTo>
                  <a:pt x="0" y="6211124"/>
                </a:lnTo>
                <a:lnTo>
                  <a:pt x="0" y="1010272"/>
                </a:lnTo>
                <a:close/>
              </a:path>
            </a:pathLst>
          </a:custGeom>
          <a:solidFill>
            <a:schemeClr val="bg2"/>
          </a:solidFill>
        </p:spPr>
        <p:txBody>
          <a:bodyPr wrap="square" lIns="0" tIns="0" rIns="0" bIns="684000" anchor="ctr" anchorCtr="0">
            <a:noAutofit/>
          </a:bodyPr>
          <a:lstStyle>
            <a:lvl1pPr algn="ctr">
              <a:defRPr b="0">
                <a:solidFill>
                  <a:schemeClr val="tx1"/>
                </a:solidFill>
              </a:defRPr>
            </a:lvl1pPr>
          </a:lstStyle>
          <a:p>
            <a:r>
              <a:rPr lang="de-DE"/>
              <a:t>Bild durch Klicken auf Symbol hinzufügen</a:t>
            </a:r>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58815" y="450806"/>
            <a:ext cx="8027667"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4" y="969071"/>
            <a:ext cx="5221287"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Tree>
    <p:extLst>
      <p:ext uri="{BB962C8B-B14F-4D97-AF65-F5344CB8AC3E}">
        <p14:creationId xmlns:p14="http://schemas.microsoft.com/office/powerpoint/2010/main" val="1261027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ld 2">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4" y="969071"/>
            <a:ext cx="5221287" cy="312099"/>
          </a:xfrm>
          <a:prstGeom prst="rect">
            <a:avLst/>
          </a:prstGeom>
        </p:spPr>
        <p:txBody>
          <a:bodyPr wrap="non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12" name="Bildplatzhalter 11">
            <a:extLst>
              <a:ext uri="{FF2B5EF4-FFF2-40B4-BE49-F238E27FC236}">
                <a16:creationId xmlns:a16="http://schemas.microsoft.com/office/drawing/2014/main" id="{92219151-6364-469E-B2FB-2A467FF20359}"/>
              </a:ext>
            </a:extLst>
          </p:cNvPr>
          <p:cNvSpPr>
            <a:spLocks noGrp="1"/>
          </p:cNvSpPr>
          <p:nvPr>
            <p:ph type="pic" sz="quarter" idx="15"/>
          </p:nvPr>
        </p:nvSpPr>
        <p:spPr>
          <a:xfrm>
            <a:off x="0" y="0"/>
            <a:ext cx="12192000" cy="6858000"/>
          </a:xfrm>
          <a:prstGeom prst="rect">
            <a:avLst/>
          </a:prstGeom>
          <a:solidFill>
            <a:schemeClr val="bg2"/>
          </a:solidFill>
        </p:spPr>
        <p:txBody>
          <a:bodyPr wrap="square" lIns="0" tIns="0" rIns="0" bIns="684000" anchor="ctr" anchorCtr="0">
            <a:noAutofit/>
          </a:bodyPr>
          <a:lstStyle>
            <a:lvl1pPr algn="ctr">
              <a:defRPr b="0">
                <a:solidFill>
                  <a:schemeClr val="tx1"/>
                </a:solidFill>
              </a:defRPr>
            </a:lvl1pPr>
          </a:lstStyle>
          <a:p>
            <a:r>
              <a:rPr lang="de-DE"/>
              <a:t>Bild durch Klicken auf Symbol hinzufügen</a:t>
            </a:r>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2" y="0"/>
            <a:ext cx="5878512" cy="6867523"/>
          </a:xfrm>
          <a:gradFill>
            <a:gsLst>
              <a:gs pos="34000">
                <a:schemeClr val="tx1">
                  <a:alpha val="44000"/>
                </a:schemeClr>
              </a:gs>
              <a:gs pos="98230">
                <a:schemeClr val="bg1">
                  <a:alpha val="0"/>
                </a:schemeClr>
              </a:gs>
              <a:gs pos="48000">
                <a:schemeClr val="tx1">
                  <a:alpha val="2000"/>
                </a:schemeClr>
              </a:gs>
            </a:gsLst>
            <a:lin ang="18900000" scaled="1"/>
          </a:gradFill>
        </p:spPr>
        <p:txBody>
          <a:bodyPr wrap="none" lIns="414000" tIns="0" rIns="0" bIns="522000" anchor="b" anchorCtr="0"/>
          <a:lstStyle>
            <a:lvl1pPr algn="l">
              <a:lnSpc>
                <a:spcPct val="90000"/>
              </a:lnSpc>
              <a:defRPr sz="6000" b="0">
                <a:solidFill>
                  <a:schemeClr val="bg1"/>
                </a:solidFill>
              </a:defRPr>
            </a:lvl1pPr>
          </a:lstStyle>
          <a:p>
            <a:r>
              <a:rPr lang="de-DE"/>
              <a:t>Mastertitelformat bearbeiten</a:t>
            </a:r>
          </a:p>
        </p:txBody>
      </p:sp>
    </p:spTree>
    <p:extLst>
      <p:ext uri="{BB962C8B-B14F-4D97-AF65-F5344CB8AC3E}">
        <p14:creationId xmlns:p14="http://schemas.microsoft.com/office/powerpoint/2010/main" val="3692621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Zwei Bilder mit Text">
    <p:spTree>
      <p:nvGrpSpPr>
        <p:cNvPr id="1" name=""/>
        <p:cNvGrpSpPr/>
        <p:nvPr/>
      </p:nvGrpSpPr>
      <p:grpSpPr>
        <a:xfrm>
          <a:off x="0" y="0"/>
          <a:ext cx="0" cy="0"/>
          <a:chOff x="0" y="0"/>
          <a:chExt cx="0" cy="0"/>
        </a:xfrm>
      </p:grpSpPr>
      <p:cxnSp>
        <p:nvCxnSpPr>
          <p:cNvPr id="14" name="Gerader Verbinder 13">
            <a:extLst>
              <a:ext uri="{FF2B5EF4-FFF2-40B4-BE49-F238E27FC236}">
                <a16:creationId xmlns:a16="http://schemas.microsoft.com/office/drawing/2014/main" id="{7112501C-6287-483A-8F2C-60907FDB6439}"/>
              </a:ext>
            </a:extLst>
          </p:cNvPr>
          <p:cNvCxnSpPr/>
          <p:nvPr/>
        </p:nvCxnSpPr>
        <p:spPr>
          <a:xfrm>
            <a:off x="6096000" y="1665288"/>
            <a:ext cx="0" cy="4464051"/>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58813" y="450806"/>
            <a:ext cx="10137776"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2" y="969071"/>
            <a:ext cx="10137776"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3" name="Inhaltsplatzhalter 2">
            <a:extLst>
              <a:ext uri="{FF2B5EF4-FFF2-40B4-BE49-F238E27FC236}">
                <a16:creationId xmlns:a16="http://schemas.microsoft.com/office/drawing/2014/main" id="{91D0A2D4-6CFF-427F-9FC8-1A43547B811E}"/>
              </a:ext>
            </a:extLst>
          </p:cNvPr>
          <p:cNvSpPr>
            <a:spLocks noGrp="1"/>
          </p:cNvSpPr>
          <p:nvPr>
            <p:ph idx="1"/>
          </p:nvPr>
        </p:nvSpPr>
        <p:spPr>
          <a:xfrm>
            <a:off x="658813" y="1665289"/>
            <a:ext cx="5221287" cy="17637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a:extLst>
              <a:ext uri="{FF2B5EF4-FFF2-40B4-BE49-F238E27FC236}">
                <a16:creationId xmlns:a16="http://schemas.microsoft.com/office/drawing/2014/main" id="{76979C65-A911-4374-8101-B3B467FBAE34}"/>
              </a:ext>
            </a:extLst>
          </p:cNvPr>
          <p:cNvSpPr>
            <a:spLocks noGrp="1"/>
          </p:cNvSpPr>
          <p:nvPr>
            <p:ph type="body" sz="quarter" idx="14" hasCustomPrompt="1"/>
          </p:nvPr>
        </p:nvSpPr>
        <p:spPr>
          <a:xfrm>
            <a:off x="6311900" y="6349209"/>
            <a:ext cx="5218430" cy="139698"/>
          </a:xfrm>
        </p:spPr>
        <p:txBody>
          <a:bodyPr anchor="b"/>
          <a:lstStyle>
            <a:lvl1pPr marL="0" indent="0" algn="r">
              <a:lnSpc>
                <a:spcPct val="100000"/>
              </a:lnSpc>
              <a:spcBef>
                <a:spcPts val="0"/>
              </a:spcBef>
              <a:buNone/>
              <a:defRPr sz="900" b="0">
                <a:solidFill>
                  <a:schemeClr val="lt2">
                    <a:lumMod val="75000"/>
                  </a:schemeClr>
                </a:solidFill>
                <a:latin typeface="+mn-lt"/>
              </a:defRPr>
            </a:lvl1pPr>
            <a:lvl2pPr marL="0" indent="0" algn="r">
              <a:lnSpc>
                <a:spcPct val="100000"/>
              </a:lnSpc>
              <a:spcBef>
                <a:spcPts val="0"/>
              </a:spcBef>
              <a:buNone/>
              <a:defRPr sz="900" b="0">
                <a:solidFill>
                  <a:schemeClr val="tx1"/>
                </a:solidFill>
                <a:latin typeface="+mn-lt"/>
              </a:defRPr>
            </a:lvl2pPr>
            <a:lvl3pPr marL="0" indent="0" algn="r">
              <a:lnSpc>
                <a:spcPct val="100000"/>
              </a:lnSpc>
              <a:spcBef>
                <a:spcPts val="0"/>
              </a:spcBef>
              <a:buNone/>
              <a:defRPr sz="900" b="0">
                <a:solidFill>
                  <a:schemeClr val="tx1"/>
                </a:solidFill>
                <a:latin typeface="+mn-lt"/>
              </a:defRPr>
            </a:lvl3pPr>
            <a:lvl4pPr marL="0" indent="0" algn="r">
              <a:lnSpc>
                <a:spcPct val="100000"/>
              </a:lnSpc>
              <a:spcBef>
                <a:spcPts val="0"/>
              </a:spcBef>
              <a:buNone/>
              <a:defRPr sz="900" b="0">
                <a:solidFill>
                  <a:schemeClr val="tx1"/>
                </a:solidFill>
                <a:latin typeface="+mn-lt"/>
              </a:defRPr>
            </a:lvl4pPr>
            <a:lvl5pPr marL="0" indent="0" algn="r">
              <a:lnSpc>
                <a:spcPct val="100000"/>
              </a:lnSpc>
              <a:spcBef>
                <a:spcPts val="0"/>
              </a:spcBef>
              <a:buNone/>
              <a:defRPr sz="900" b="0">
                <a:solidFill>
                  <a:schemeClr val="tx1"/>
                </a:solidFill>
                <a:latin typeface="+mn-lt"/>
              </a:defRPr>
            </a:lvl5pPr>
          </a:lstStyle>
          <a:p>
            <a:pPr lvl="0"/>
            <a:r>
              <a:rPr lang="de-DE"/>
              <a:t>Fußnote</a:t>
            </a:r>
          </a:p>
        </p:txBody>
      </p:sp>
      <p:sp>
        <p:nvSpPr>
          <p:cNvPr id="12" name="Bildplatzhalter 11">
            <a:extLst>
              <a:ext uri="{FF2B5EF4-FFF2-40B4-BE49-F238E27FC236}">
                <a16:creationId xmlns:a16="http://schemas.microsoft.com/office/drawing/2014/main" id="{0B04DE4C-D265-4C47-BE3B-33765C191B2D}"/>
              </a:ext>
            </a:extLst>
          </p:cNvPr>
          <p:cNvSpPr>
            <a:spLocks noGrp="1"/>
          </p:cNvSpPr>
          <p:nvPr>
            <p:ph type="pic" sz="quarter" idx="15"/>
          </p:nvPr>
        </p:nvSpPr>
        <p:spPr>
          <a:xfrm>
            <a:off x="658813" y="3657600"/>
            <a:ext cx="5221287" cy="2471739"/>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10" name="Bildplatzhalter 12">
            <a:extLst>
              <a:ext uri="{FF2B5EF4-FFF2-40B4-BE49-F238E27FC236}">
                <a16:creationId xmlns:a16="http://schemas.microsoft.com/office/drawing/2014/main" id="{729E4236-FA70-4CCE-A3D9-DB37C06CAB98}"/>
              </a:ext>
            </a:extLst>
          </p:cNvPr>
          <p:cNvSpPr>
            <a:spLocks noGrp="1"/>
          </p:cNvSpPr>
          <p:nvPr>
            <p:ph type="pic" sz="quarter" idx="16"/>
          </p:nvPr>
        </p:nvSpPr>
        <p:spPr>
          <a:xfrm>
            <a:off x="6311900" y="1665288"/>
            <a:ext cx="5221287" cy="2471739"/>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13" name="Inhaltsplatzhalter 3">
            <a:extLst>
              <a:ext uri="{FF2B5EF4-FFF2-40B4-BE49-F238E27FC236}">
                <a16:creationId xmlns:a16="http://schemas.microsoft.com/office/drawing/2014/main" id="{6D47E17A-3054-4A50-A7CB-9BB213D95AAD}"/>
              </a:ext>
            </a:extLst>
          </p:cNvPr>
          <p:cNvSpPr>
            <a:spLocks noGrp="1"/>
          </p:cNvSpPr>
          <p:nvPr>
            <p:ph idx="17"/>
          </p:nvPr>
        </p:nvSpPr>
        <p:spPr>
          <a:xfrm>
            <a:off x="6311900" y="4365627"/>
            <a:ext cx="5221287" cy="17637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62875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ier Bilder">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58814" y="450806"/>
            <a:ext cx="8027667"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4" y="969071"/>
            <a:ext cx="5221287"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9" name="Textplatzhalter 8">
            <a:extLst>
              <a:ext uri="{FF2B5EF4-FFF2-40B4-BE49-F238E27FC236}">
                <a16:creationId xmlns:a16="http://schemas.microsoft.com/office/drawing/2014/main" id="{76979C65-A911-4374-8101-B3B467FBAE34}"/>
              </a:ext>
            </a:extLst>
          </p:cNvPr>
          <p:cNvSpPr>
            <a:spLocks noGrp="1"/>
          </p:cNvSpPr>
          <p:nvPr>
            <p:ph type="body" sz="quarter" idx="14" hasCustomPrompt="1"/>
          </p:nvPr>
        </p:nvSpPr>
        <p:spPr>
          <a:xfrm>
            <a:off x="6583680" y="6349209"/>
            <a:ext cx="4946650" cy="139698"/>
          </a:xfrm>
        </p:spPr>
        <p:txBody>
          <a:bodyPr anchor="b"/>
          <a:lstStyle>
            <a:lvl1pPr marL="0" indent="0" algn="r">
              <a:lnSpc>
                <a:spcPct val="100000"/>
              </a:lnSpc>
              <a:spcBef>
                <a:spcPts val="0"/>
              </a:spcBef>
              <a:buNone/>
              <a:defRPr sz="900" b="0">
                <a:solidFill>
                  <a:schemeClr val="lt2">
                    <a:lumMod val="75000"/>
                  </a:schemeClr>
                </a:solidFill>
                <a:latin typeface="+mn-lt"/>
              </a:defRPr>
            </a:lvl1pPr>
            <a:lvl2pPr marL="0" indent="0" algn="r">
              <a:lnSpc>
                <a:spcPct val="100000"/>
              </a:lnSpc>
              <a:spcBef>
                <a:spcPts val="0"/>
              </a:spcBef>
              <a:buNone/>
              <a:defRPr sz="900" b="0">
                <a:solidFill>
                  <a:schemeClr val="tx1"/>
                </a:solidFill>
                <a:latin typeface="+mn-lt"/>
              </a:defRPr>
            </a:lvl2pPr>
            <a:lvl3pPr marL="0" indent="0" algn="r">
              <a:lnSpc>
                <a:spcPct val="100000"/>
              </a:lnSpc>
              <a:spcBef>
                <a:spcPts val="0"/>
              </a:spcBef>
              <a:buNone/>
              <a:defRPr sz="900" b="0">
                <a:solidFill>
                  <a:schemeClr val="tx1"/>
                </a:solidFill>
                <a:latin typeface="+mn-lt"/>
              </a:defRPr>
            </a:lvl3pPr>
            <a:lvl4pPr marL="0" indent="0" algn="r">
              <a:lnSpc>
                <a:spcPct val="100000"/>
              </a:lnSpc>
              <a:spcBef>
                <a:spcPts val="0"/>
              </a:spcBef>
              <a:buNone/>
              <a:defRPr sz="900" b="0">
                <a:solidFill>
                  <a:schemeClr val="tx1"/>
                </a:solidFill>
                <a:latin typeface="+mn-lt"/>
              </a:defRPr>
            </a:lvl4pPr>
            <a:lvl5pPr marL="0" indent="0" algn="r">
              <a:lnSpc>
                <a:spcPct val="100000"/>
              </a:lnSpc>
              <a:spcBef>
                <a:spcPts val="0"/>
              </a:spcBef>
              <a:buNone/>
              <a:defRPr sz="900" b="0">
                <a:solidFill>
                  <a:schemeClr val="tx1"/>
                </a:solidFill>
                <a:latin typeface="+mn-lt"/>
              </a:defRPr>
            </a:lvl5pPr>
          </a:lstStyle>
          <a:p>
            <a:pPr lvl="0"/>
            <a:r>
              <a:rPr lang="de-DE"/>
              <a:t>Fußnote</a:t>
            </a:r>
          </a:p>
        </p:txBody>
      </p:sp>
      <p:sp>
        <p:nvSpPr>
          <p:cNvPr id="14" name="Bildplatzhalter 11">
            <a:extLst>
              <a:ext uri="{FF2B5EF4-FFF2-40B4-BE49-F238E27FC236}">
                <a16:creationId xmlns:a16="http://schemas.microsoft.com/office/drawing/2014/main" id="{519EF9F2-F338-4487-BB06-61D2F2481744}"/>
              </a:ext>
            </a:extLst>
          </p:cNvPr>
          <p:cNvSpPr>
            <a:spLocks noGrp="1"/>
          </p:cNvSpPr>
          <p:nvPr>
            <p:ph type="pic" sz="quarter" idx="15"/>
          </p:nvPr>
        </p:nvSpPr>
        <p:spPr>
          <a:xfrm>
            <a:off x="658715" y="1156463"/>
            <a:ext cx="5741687" cy="2841712"/>
          </a:xfrm>
          <a:custGeom>
            <a:avLst/>
            <a:gdLst>
              <a:gd name="connsiteX0" fmla="*/ 5741384 w 5741687"/>
              <a:gd name="connsiteY0" fmla="*/ 0 h 2841712"/>
              <a:gd name="connsiteX1" fmla="*/ 5741395 w 5741687"/>
              <a:gd name="connsiteY1" fmla="*/ 0 h 2841712"/>
              <a:gd name="connsiteX2" fmla="*/ 5741395 w 5741687"/>
              <a:gd name="connsiteY2" fmla="*/ 2042456 h 2841712"/>
              <a:gd name="connsiteX3" fmla="*/ 5741395 w 5741687"/>
              <a:gd name="connsiteY3" fmla="*/ 2337072 h 2841712"/>
              <a:gd name="connsiteX4" fmla="*/ 5741687 w 5741687"/>
              <a:gd name="connsiteY4" fmla="*/ 2337072 h 2841712"/>
              <a:gd name="connsiteX5" fmla="*/ 5741687 w 5741687"/>
              <a:gd name="connsiteY5" fmla="*/ 2841712 h 2841712"/>
              <a:gd name="connsiteX6" fmla="*/ 0 w 5741687"/>
              <a:gd name="connsiteY6" fmla="*/ 2841712 h 2841712"/>
              <a:gd name="connsiteX7" fmla="*/ 0 w 5741687"/>
              <a:gd name="connsiteY7" fmla="*/ 2658609 h 2841712"/>
              <a:gd name="connsiteX8" fmla="*/ 0 w 5741687"/>
              <a:gd name="connsiteY8" fmla="*/ 2556555 h 2841712"/>
              <a:gd name="connsiteX9" fmla="*/ 0 w 5741687"/>
              <a:gd name="connsiteY9" fmla="*/ 2337072 h 2841712"/>
              <a:gd name="connsiteX10" fmla="*/ 0 w 5741687"/>
              <a:gd name="connsiteY10" fmla="*/ 1746912 h 2841712"/>
              <a:gd name="connsiteX11" fmla="*/ 0 w 5741687"/>
              <a:gd name="connsiteY11" fmla="*/ 502923 h 284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41687" h="2841712">
                <a:moveTo>
                  <a:pt x="5741384" y="0"/>
                </a:moveTo>
                <a:lnTo>
                  <a:pt x="5741395" y="0"/>
                </a:lnTo>
                <a:lnTo>
                  <a:pt x="5741395" y="2042456"/>
                </a:lnTo>
                <a:lnTo>
                  <a:pt x="5741395" y="2337072"/>
                </a:lnTo>
                <a:lnTo>
                  <a:pt x="5741687" y="2337072"/>
                </a:lnTo>
                <a:lnTo>
                  <a:pt x="5741687" y="2841712"/>
                </a:lnTo>
                <a:lnTo>
                  <a:pt x="0" y="2841712"/>
                </a:lnTo>
                <a:lnTo>
                  <a:pt x="0" y="2658609"/>
                </a:lnTo>
                <a:lnTo>
                  <a:pt x="0" y="2556555"/>
                </a:lnTo>
                <a:lnTo>
                  <a:pt x="0" y="2337072"/>
                </a:lnTo>
                <a:lnTo>
                  <a:pt x="0" y="1746912"/>
                </a:lnTo>
                <a:lnTo>
                  <a:pt x="0" y="502923"/>
                </a:lnTo>
                <a:close/>
              </a:path>
            </a:pathLst>
          </a:cu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17" name="Bildplatzhalter 12">
            <a:extLst>
              <a:ext uri="{FF2B5EF4-FFF2-40B4-BE49-F238E27FC236}">
                <a16:creationId xmlns:a16="http://schemas.microsoft.com/office/drawing/2014/main" id="{DFB78E45-B221-4530-9126-9F2379C7C7E8}"/>
              </a:ext>
            </a:extLst>
          </p:cNvPr>
          <p:cNvSpPr>
            <a:spLocks noGrp="1"/>
          </p:cNvSpPr>
          <p:nvPr>
            <p:ph type="pic" sz="quarter" idx="16"/>
          </p:nvPr>
        </p:nvSpPr>
        <p:spPr>
          <a:xfrm>
            <a:off x="6450313" y="646876"/>
            <a:ext cx="5741689" cy="3351298"/>
          </a:xfrm>
          <a:custGeom>
            <a:avLst/>
            <a:gdLst>
              <a:gd name="connsiteX0" fmla="*/ 5741689 w 5741689"/>
              <a:gd name="connsiteY0" fmla="*/ 0 h 3351298"/>
              <a:gd name="connsiteX1" fmla="*/ 5741689 w 5741689"/>
              <a:gd name="connsiteY1" fmla="*/ 3338021 h 3351298"/>
              <a:gd name="connsiteX2" fmla="*/ 5741688 w 5741689"/>
              <a:gd name="connsiteY2" fmla="*/ 3338021 h 3351298"/>
              <a:gd name="connsiteX3" fmla="*/ 5741688 w 5741689"/>
              <a:gd name="connsiteY3" fmla="*/ 3351298 h 3351298"/>
              <a:gd name="connsiteX4" fmla="*/ 0 w 5741689"/>
              <a:gd name="connsiteY4" fmla="*/ 3351298 h 3351298"/>
              <a:gd name="connsiteX5" fmla="*/ 0 w 5741689"/>
              <a:gd name="connsiteY5" fmla="*/ 2846658 h 3351298"/>
              <a:gd name="connsiteX6" fmla="*/ 4114 w 5741689"/>
              <a:gd name="connsiteY6" fmla="*/ 2846658 h 3351298"/>
              <a:gd name="connsiteX7" fmla="*/ 4114 w 5741689"/>
              <a:gd name="connsiteY7" fmla="*/ 2257235 h 3351298"/>
              <a:gd name="connsiteX8" fmla="*/ 4211 w 5741689"/>
              <a:gd name="connsiteY8" fmla="*/ 2257235 h 3351298"/>
              <a:gd name="connsiteX9" fmla="*/ 4211 w 5741689"/>
              <a:gd name="connsiteY9" fmla="*/ 502581 h 335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41689" h="3351298">
                <a:moveTo>
                  <a:pt x="5741689" y="0"/>
                </a:moveTo>
                <a:lnTo>
                  <a:pt x="5741689" y="3338021"/>
                </a:lnTo>
                <a:lnTo>
                  <a:pt x="5741688" y="3338021"/>
                </a:lnTo>
                <a:lnTo>
                  <a:pt x="5741688" y="3351298"/>
                </a:lnTo>
                <a:lnTo>
                  <a:pt x="0" y="3351298"/>
                </a:lnTo>
                <a:lnTo>
                  <a:pt x="0" y="2846658"/>
                </a:lnTo>
                <a:lnTo>
                  <a:pt x="4114" y="2846658"/>
                </a:lnTo>
                <a:lnTo>
                  <a:pt x="4114" y="2257235"/>
                </a:lnTo>
                <a:lnTo>
                  <a:pt x="4211" y="2257235"/>
                </a:lnTo>
                <a:lnTo>
                  <a:pt x="4211" y="502581"/>
                </a:lnTo>
                <a:close/>
              </a:path>
            </a:pathLst>
          </a:cu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15" name="Bildplatzhalter 13">
            <a:extLst>
              <a:ext uri="{FF2B5EF4-FFF2-40B4-BE49-F238E27FC236}">
                <a16:creationId xmlns:a16="http://schemas.microsoft.com/office/drawing/2014/main" id="{993D8EA5-A4A2-4D56-8431-0B4D3237617C}"/>
              </a:ext>
            </a:extLst>
          </p:cNvPr>
          <p:cNvSpPr>
            <a:spLocks noGrp="1"/>
          </p:cNvSpPr>
          <p:nvPr>
            <p:ph type="pic" sz="quarter" idx="17"/>
          </p:nvPr>
        </p:nvSpPr>
        <p:spPr>
          <a:xfrm>
            <a:off x="658715" y="4048311"/>
            <a:ext cx="5741689" cy="2809691"/>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18" name="Bildplatzhalter 14">
            <a:extLst>
              <a:ext uri="{FF2B5EF4-FFF2-40B4-BE49-F238E27FC236}">
                <a16:creationId xmlns:a16="http://schemas.microsoft.com/office/drawing/2014/main" id="{87D919ED-6620-4F70-A6BE-19C8407A00FB}"/>
              </a:ext>
            </a:extLst>
          </p:cNvPr>
          <p:cNvSpPr>
            <a:spLocks noGrp="1"/>
          </p:cNvSpPr>
          <p:nvPr>
            <p:ph type="pic" sz="quarter" idx="18"/>
          </p:nvPr>
        </p:nvSpPr>
        <p:spPr>
          <a:xfrm>
            <a:off x="6450312" y="4048311"/>
            <a:ext cx="5741689" cy="2809691"/>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Tree>
    <p:extLst>
      <p:ext uri="{BB962C8B-B14F-4D97-AF65-F5344CB8AC3E}">
        <p14:creationId xmlns:p14="http://schemas.microsoft.com/office/powerpoint/2010/main" val="1674581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ünf Bilder mit Text">
    <p:spTree>
      <p:nvGrpSpPr>
        <p:cNvPr id="1" name=""/>
        <p:cNvGrpSpPr/>
        <p:nvPr/>
      </p:nvGrpSpPr>
      <p:grpSpPr>
        <a:xfrm>
          <a:off x="0" y="0"/>
          <a:ext cx="0" cy="0"/>
          <a:chOff x="0" y="0"/>
          <a:chExt cx="0" cy="0"/>
        </a:xfrm>
      </p:grpSpPr>
      <p:cxnSp>
        <p:nvCxnSpPr>
          <p:cNvPr id="15" name="Gerader Verbinder 14">
            <a:extLst>
              <a:ext uri="{FF2B5EF4-FFF2-40B4-BE49-F238E27FC236}">
                <a16:creationId xmlns:a16="http://schemas.microsoft.com/office/drawing/2014/main" id="{0FBE0EE1-1042-4FA9-A576-F5D7A202882F}"/>
              </a:ext>
            </a:extLst>
          </p:cNvPr>
          <p:cNvCxnSpPr/>
          <p:nvPr/>
        </p:nvCxnSpPr>
        <p:spPr>
          <a:xfrm>
            <a:off x="2765955" y="1665288"/>
            <a:ext cx="0" cy="446405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46B6E655-9C45-442D-82DC-36B99A4152C9}"/>
              </a:ext>
            </a:extLst>
          </p:cNvPr>
          <p:cNvCxnSpPr/>
          <p:nvPr/>
        </p:nvCxnSpPr>
        <p:spPr>
          <a:xfrm>
            <a:off x="4986299" y="1665288"/>
            <a:ext cx="0" cy="446405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25D318B9-3E2C-468D-8D23-757DEA0C9852}"/>
              </a:ext>
            </a:extLst>
          </p:cNvPr>
          <p:cNvCxnSpPr/>
          <p:nvPr/>
        </p:nvCxnSpPr>
        <p:spPr>
          <a:xfrm>
            <a:off x="7206643" y="1665288"/>
            <a:ext cx="0" cy="446405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8A831F06-F75E-4908-8265-3E2704105DD5}"/>
              </a:ext>
            </a:extLst>
          </p:cNvPr>
          <p:cNvCxnSpPr/>
          <p:nvPr/>
        </p:nvCxnSpPr>
        <p:spPr>
          <a:xfrm>
            <a:off x="9426987" y="1665288"/>
            <a:ext cx="0" cy="446405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58813" y="450806"/>
            <a:ext cx="10137776"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2" y="969071"/>
            <a:ext cx="10137776"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3" name="Inhaltsplatzhalter 2">
            <a:extLst>
              <a:ext uri="{FF2B5EF4-FFF2-40B4-BE49-F238E27FC236}">
                <a16:creationId xmlns:a16="http://schemas.microsoft.com/office/drawing/2014/main" id="{91D0A2D4-6CFF-427F-9FC8-1A43547B811E}"/>
              </a:ext>
            </a:extLst>
          </p:cNvPr>
          <p:cNvSpPr>
            <a:spLocks noGrp="1"/>
          </p:cNvSpPr>
          <p:nvPr>
            <p:ph idx="1"/>
          </p:nvPr>
        </p:nvSpPr>
        <p:spPr>
          <a:xfrm>
            <a:off x="658813" y="3556000"/>
            <a:ext cx="1993940" cy="2573337"/>
          </a:xfrm>
        </p:spPr>
        <p:txBody>
          <a:bodyPr lIns="0" tIns="0" rIns="0" bIns="0" anchor="t" anchorCtr="0"/>
          <a:lstStyle>
            <a:lvl1pPr algn="l">
              <a:defRPr/>
            </a:lvl1pPr>
            <a:lvl2pPr algn="l">
              <a:defRPr/>
            </a:lvl2pPr>
            <a:lvl3pPr algn="l">
              <a:defRPr/>
            </a:lvl3pPr>
            <a:lvl4pPr algn="l">
              <a:defRPr/>
            </a:lvl4pPr>
            <a:lvl5pPr algn="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Inhaltsplatzhalter 3">
            <a:extLst>
              <a:ext uri="{FF2B5EF4-FFF2-40B4-BE49-F238E27FC236}">
                <a16:creationId xmlns:a16="http://schemas.microsoft.com/office/drawing/2014/main" id="{6D47E17A-3054-4A50-A7CB-9BB213D95AAD}"/>
              </a:ext>
            </a:extLst>
          </p:cNvPr>
          <p:cNvSpPr>
            <a:spLocks noGrp="1"/>
          </p:cNvSpPr>
          <p:nvPr>
            <p:ph idx="17"/>
          </p:nvPr>
        </p:nvSpPr>
        <p:spPr>
          <a:xfrm>
            <a:off x="2879157" y="3556000"/>
            <a:ext cx="1993940" cy="2573337"/>
          </a:xfrm>
        </p:spPr>
        <p:txBody>
          <a:bodyPr lIns="0" tIns="0" rIns="0" bIns="0" anchor="t" anchorCtr="0"/>
          <a:lstStyle>
            <a:lvl1pPr algn="l">
              <a:defRPr/>
            </a:lvl1pPr>
            <a:lvl2pPr algn="l">
              <a:defRPr/>
            </a:lvl2pPr>
            <a:lvl3pPr algn="l">
              <a:defRPr/>
            </a:lvl3pPr>
            <a:lvl4pPr algn="l">
              <a:defRPr/>
            </a:lvl4pPr>
            <a:lvl5pPr algn="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2" name="Inhaltsplatzhalter 4">
            <a:extLst>
              <a:ext uri="{FF2B5EF4-FFF2-40B4-BE49-F238E27FC236}">
                <a16:creationId xmlns:a16="http://schemas.microsoft.com/office/drawing/2014/main" id="{DDA869FC-9F30-4D6D-8EF9-D292F379A25E}"/>
              </a:ext>
            </a:extLst>
          </p:cNvPr>
          <p:cNvSpPr>
            <a:spLocks noGrp="1"/>
          </p:cNvSpPr>
          <p:nvPr>
            <p:ph idx="21"/>
          </p:nvPr>
        </p:nvSpPr>
        <p:spPr>
          <a:xfrm>
            <a:off x="5099501" y="3556000"/>
            <a:ext cx="1993940" cy="2573337"/>
          </a:xfrm>
        </p:spPr>
        <p:txBody>
          <a:bodyPr lIns="0" tIns="0" rIns="0" bIns="0" anchor="t" anchorCtr="0"/>
          <a:lstStyle>
            <a:lvl1pPr algn="l">
              <a:defRPr/>
            </a:lvl1pPr>
            <a:lvl2pPr algn="l">
              <a:defRPr/>
            </a:lvl2pPr>
            <a:lvl3pPr algn="l">
              <a:defRPr/>
            </a:lvl3pPr>
            <a:lvl4pPr algn="l">
              <a:defRPr/>
            </a:lvl4pPr>
            <a:lvl5pPr algn="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3" name="Inhaltsplatzhalter 5">
            <a:extLst>
              <a:ext uri="{FF2B5EF4-FFF2-40B4-BE49-F238E27FC236}">
                <a16:creationId xmlns:a16="http://schemas.microsoft.com/office/drawing/2014/main" id="{490EFC7C-B69A-440F-99D2-D734B40827DF}"/>
              </a:ext>
            </a:extLst>
          </p:cNvPr>
          <p:cNvSpPr>
            <a:spLocks noGrp="1"/>
          </p:cNvSpPr>
          <p:nvPr>
            <p:ph idx="22"/>
          </p:nvPr>
        </p:nvSpPr>
        <p:spPr>
          <a:xfrm>
            <a:off x="7319845" y="3556000"/>
            <a:ext cx="1993940" cy="2573337"/>
          </a:xfrm>
        </p:spPr>
        <p:txBody>
          <a:bodyPr lIns="0" tIns="0" rIns="0" bIns="0" anchor="t" anchorCtr="0"/>
          <a:lstStyle>
            <a:lvl1pPr algn="l">
              <a:defRPr/>
            </a:lvl1pPr>
            <a:lvl2pPr algn="l">
              <a:defRPr/>
            </a:lvl2pPr>
            <a:lvl3pPr algn="l">
              <a:defRPr/>
            </a:lvl3pPr>
            <a:lvl4pPr algn="l">
              <a:defRPr/>
            </a:lvl4pPr>
            <a:lvl5pPr algn="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4" name="Inhaltsplatzhalter 6">
            <a:extLst>
              <a:ext uri="{FF2B5EF4-FFF2-40B4-BE49-F238E27FC236}">
                <a16:creationId xmlns:a16="http://schemas.microsoft.com/office/drawing/2014/main" id="{AF2BFB31-8D51-4B31-A61D-51C3BDF9FF28}"/>
              </a:ext>
            </a:extLst>
          </p:cNvPr>
          <p:cNvSpPr>
            <a:spLocks noGrp="1"/>
          </p:cNvSpPr>
          <p:nvPr>
            <p:ph idx="23"/>
          </p:nvPr>
        </p:nvSpPr>
        <p:spPr>
          <a:xfrm>
            <a:off x="9540188" y="3556000"/>
            <a:ext cx="1993940" cy="2573337"/>
          </a:xfrm>
        </p:spPr>
        <p:txBody>
          <a:bodyPr lIns="0" tIns="0" rIns="0" bIns="0" anchor="t" anchorCtr="0"/>
          <a:lstStyle>
            <a:lvl1pPr algn="l">
              <a:defRPr/>
            </a:lvl1pPr>
            <a:lvl2pPr algn="l">
              <a:defRPr/>
            </a:lvl2pPr>
            <a:lvl3pPr algn="l">
              <a:defRPr/>
            </a:lvl3pPr>
            <a:lvl4pPr algn="l">
              <a:defRPr/>
            </a:lvl4pPr>
            <a:lvl5pPr algn="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a:extLst>
              <a:ext uri="{FF2B5EF4-FFF2-40B4-BE49-F238E27FC236}">
                <a16:creationId xmlns:a16="http://schemas.microsoft.com/office/drawing/2014/main" id="{76979C65-A911-4374-8101-B3B467FBAE34}"/>
              </a:ext>
            </a:extLst>
          </p:cNvPr>
          <p:cNvSpPr>
            <a:spLocks noGrp="1"/>
          </p:cNvSpPr>
          <p:nvPr>
            <p:ph type="body" sz="quarter" idx="14" hasCustomPrompt="1"/>
          </p:nvPr>
        </p:nvSpPr>
        <p:spPr>
          <a:xfrm>
            <a:off x="6311900" y="6349209"/>
            <a:ext cx="5218430" cy="139698"/>
          </a:xfrm>
        </p:spPr>
        <p:txBody>
          <a:bodyPr anchor="b"/>
          <a:lstStyle>
            <a:lvl1pPr marL="0" indent="0" algn="r">
              <a:lnSpc>
                <a:spcPct val="100000"/>
              </a:lnSpc>
              <a:spcBef>
                <a:spcPts val="0"/>
              </a:spcBef>
              <a:buNone/>
              <a:defRPr sz="900" b="0">
                <a:solidFill>
                  <a:schemeClr val="lt2">
                    <a:lumMod val="75000"/>
                  </a:schemeClr>
                </a:solidFill>
                <a:latin typeface="+mn-lt"/>
              </a:defRPr>
            </a:lvl1pPr>
            <a:lvl2pPr marL="0" indent="0" algn="r">
              <a:lnSpc>
                <a:spcPct val="100000"/>
              </a:lnSpc>
              <a:spcBef>
                <a:spcPts val="0"/>
              </a:spcBef>
              <a:buNone/>
              <a:defRPr sz="900" b="0">
                <a:solidFill>
                  <a:schemeClr val="tx1"/>
                </a:solidFill>
                <a:latin typeface="+mn-lt"/>
              </a:defRPr>
            </a:lvl2pPr>
            <a:lvl3pPr marL="0" indent="0" algn="r">
              <a:lnSpc>
                <a:spcPct val="100000"/>
              </a:lnSpc>
              <a:spcBef>
                <a:spcPts val="0"/>
              </a:spcBef>
              <a:buNone/>
              <a:defRPr sz="900" b="0">
                <a:solidFill>
                  <a:schemeClr val="tx1"/>
                </a:solidFill>
                <a:latin typeface="+mn-lt"/>
              </a:defRPr>
            </a:lvl3pPr>
            <a:lvl4pPr marL="0" indent="0" algn="r">
              <a:lnSpc>
                <a:spcPct val="100000"/>
              </a:lnSpc>
              <a:spcBef>
                <a:spcPts val="0"/>
              </a:spcBef>
              <a:buNone/>
              <a:defRPr sz="900" b="0">
                <a:solidFill>
                  <a:schemeClr val="tx1"/>
                </a:solidFill>
                <a:latin typeface="+mn-lt"/>
              </a:defRPr>
            </a:lvl4pPr>
            <a:lvl5pPr marL="0" indent="0" algn="r">
              <a:lnSpc>
                <a:spcPct val="100000"/>
              </a:lnSpc>
              <a:spcBef>
                <a:spcPts val="0"/>
              </a:spcBef>
              <a:buNone/>
              <a:defRPr sz="900" b="0">
                <a:solidFill>
                  <a:schemeClr val="tx1"/>
                </a:solidFill>
                <a:latin typeface="+mn-lt"/>
              </a:defRPr>
            </a:lvl5pPr>
          </a:lstStyle>
          <a:p>
            <a:pPr lvl="0"/>
            <a:r>
              <a:rPr lang="de-DE"/>
              <a:t>Fußnote</a:t>
            </a:r>
          </a:p>
        </p:txBody>
      </p:sp>
      <p:sp>
        <p:nvSpPr>
          <p:cNvPr id="12" name="Bildplatzhalter 11">
            <a:extLst>
              <a:ext uri="{FF2B5EF4-FFF2-40B4-BE49-F238E27FC236}">
                <a16:creationId xmlns:a16="http://schemas.microsoft.com/office/drawing/2014/main" id="{0B04DE4C-D265-4C47-BE3B-33765C191B2D}"/>
              </a:ext>
            </a:extLst>
          </p:cNvPr>
          <p:cNvSpPr>
            <a:spLocks noGrp="1"/>
          </p:cNvSpPr>
          <p:nvPr>
            <p:ph type="pic" sz="quarter" idx="15"/>
          </p:nvPr>
        </p:nvSpPr>
        <p:spPr>
          <a:xfrm>
            <a:off x="658813" y="1665287"/>
            <a:ext cx="1993940" cy="1763713"/>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10" name="Bildplatzhalter 12">
            <a:extLst>
              <a:ext uri="{FF2B5EF4-FFF2-40B4-BE49-F238E27FC236}">
                <a16:creationId xmlns:a16="http://schemas.microsoft.com/office/drawing/2014/main" id="{729E4236-FA70-4CCE-A3D9-DB37C06CAB98}"/>
              </a:ext>
            </a:extLst>
          </p:cNvPr>
          <p:cNvSpPr>
            <a:spLocks noGrp="1"/>
          </p:cNvSpPr>
          <p:nvPr>
            <p:ph type="pic" sz="quarter" idx="16"/>
          </p:nvPr>
        </p:nvSpPr>
        <p:spPr>
          <a:xfrm>
            <a:off x="2879157" y="1665287"/>
            <a:ext cx="1993940" cy="1763713"/>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19" name="Bildplatzhalter 13">
            <a:extLst>
              <a:ext uri="{FF2B5EF4-FFF2-40B4-BE49-F238E27FC236}">
                <a16:creationId xmlns:a16="http://schemas.microsoft.com/office/drawing/2014/main" id="{F8106963-182B-4871-A9F1-4869126EF67C}"/>
              </a:ext>
            </a:extLst>
          </p:cNvPr>
          <p:cNvSpPr>
            <a:spLocks noGrp="1"/>
          </p:cNvSpPr>
          <p:nvPr>
            <p:ph type="pic" sz="quarter" idx="18"/>
          </p:nvPr>
        </p:nvSpPr>
        <p:spPr>
          <a:xfrm>
            <a:off x="5099501" y="1665287"/>
            <a:ext cx="1993940" cy="1763713"/>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20" name="Bildplatzhalter 14">
            <a:extLst>
              <a:ext uri="{FF2B5EF4-FFF2-40B4-BE49-F238E27FC236}">
                <a16:creationId xmlns:a16="http://schemas.microsoft.com/office/drawing/2014/main" id="{E3AD9A77-3F1A-4ABE-8378-193F94728DD0}"/>
              </a:ext>
            </a:extLst>
          </p:cNvPr>
          <p:cNvSpPr>
            <a:spLocks noGrp="1"/>
          </p:cNvSpPr>
          <p:nvPr>
            <p:ph type="pic" sz="quarter" idx="19"/>
          </p:nvPr>
        </p:nvSpPr>
        <p:spPr>
          <a:xfrm>
            <a:off x="7319845" y="1665287"/>
            <a:ext cx="1993940" cy="1763713"/>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21" name="Bildplatzhalter 15">
            <a:extLst>
              <a:ext uri="{FF2B5EF4-FFF2-40B4-BE49-F238E27FC236}">
                <a16:creationId xmlns:a16="http://schemas.microsoft.com/office/drawing/2014/main" id="{C31F423A-6728-4A1D-AFA2-3938CC023814}"/>
              </a:ext>
            </a:extLst>
          </p:cNvPr>
          <p:cNvSpPr>
            <a:spLocks noGrp="1"/>
          </p:cNvSpPr>
          <p:nvPr>
            <p:ph type="pic" sz="quarter" idx="20"/>
          </p:nvPr>
        </p:nvSpPr>
        <p:spPr>
          <a:xfrm>
            <a:off x="9540188" y="1665287"/>
            <a:ext cx="1993940" cy="1763713"/>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Tree>
    <p:extLst>
      <p:ext uri="{BB962C8B-B14F-4D97-AF65-F5344CB8AC3E}">
        <p14:creationId xmlns:p14="http://schemas.microsoft.com/office/powerpoint/2010/main" val="1699973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hs Bilder">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58813" y="450806"/>
            <a:ext cx="10137776"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2" y="969071"/>
            <a:ext cx="10137776"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3" name="Inhaltsplatzhalter 2">
            <a:extLst>
              <a:ext uri="{FF2B5EF4-FFF2-40B4-BE49-F238E27FC236}">
                <a16:creationId xmlns:a16="http://schemas.microsoft.com/office/drawing/2014/main" id="{91D0A2D4-6CFF-427F-9FC8-1A43547B811E}"/>
              </a:ext>
            </a:extLst>
          </p:cNvPr>
          <p:cNvSpPr>
            <a:spLocks noGrp="1"/>
          </p:cNvSpPr>
          <p:nvPr>
            <p:ph idx="1"/>
          </p:nvPr>
        </p:nvSpPr>
        <p:spPr>
          <a:xfrm>
            <a:off x="658813" y="3519904"/>
            <a:ext cx="3389310" cy="312099"/>
          </a:xfrm>
        </p:spPr>
        <p:txBody>
          <a:bodyPr lIns="0" tIns="0" rIns="0" bIns="0" anchor="t" anchorCtr="0"/>
          <a:lstStyle>
            <a:lvl1pPr algn="l">
              <a:defRPr/>
            </a:lvl1pPr>
            <a:lvl2pPr algn="l">
              <a:defRPr/>
            </a:lvl2pPr>
            <a:lvl3pPr algn="l">
              <a:defRPr/>
            </a:lvl3pPr>
            <a:lvl4pPr algn="l">
              <a:defRPr/>
            </a:lvl4pPr>
            <a:lvl5pPr algn="l">
              <a:defRPr/>
            </a:lvl5pPr>
          </a:lstStyle>
          <a:p>
            <a:pPr lvl="0"/>
            <a:r>
              <a:rPr lang="de-DE"/>
              <a:t>Mastertextformat bearbeiten</a:t>
            </a:r>
          </a:p>
        </p:txBody>
      </p:sp>
      <p:sp>
        <p:nvSpPr>
          <p:cNvPr id="13" name="Inhaltsplatzhalter 3">
            <a:extLst>
              <a:ext uri="{FF2B5EF4-FFF2-40B4-BE49-F238E27FC236}">
                <a16:creationId xmlns:a16="http://schemas.microsoft.com/office/drawing/2014/main" id="{6D47E17A-3054-4A50-A7CB-9BB213D95AAD}"/>
              </a:ext>
            </a:extLst>
          </p:cNvPr>
          <p:cNvSpPr>
            <a:spLocks noGrp="1"/>
          </p:cNvSpPr>
          <p:nvPr>
            <p:ph idx="17"/>
          </p:nvPr>
        </p:nvSpPr>
        <p:spPr>
          <a:xfrm>
            <a:off x="4401344" y="3519904"/>
            <a:ext cx="3389310" cy="312099"/>
          </a:xfrm>
        </p:spPr>
        <p:txBody>
          <a:bodyPr lIns="0" tIns="0" rIns="0" bIns="0" anchor="t" anchorCtr="0"/>
          <a:lstStyle>
            <a:lvl1pPr algn="l">
              <a:defRPr/>
            </a:lvl1pPr>
            <a:lvl2pPr algn="l">
              <a:defRPr/>
            </a:lvl2pPr>
            <a:lvl3pPr algn="l">
              <a:defRPr/>
            </a:lvl3pPr>
            <a:lvl4pPr algn="l">
              <a:defRPr/>
            </a:lvl4pPr>
            <a:lvl5pPr algn="l">
              <a:defRPr/>
            </a:lvl5pPr>
          </a:lstStyle>
          <a:p>
            <a:pPr lvl="0"/>
            <a:r>
              <a:rPr lang="de-DE"/>
              <a:t>Mastertextformat bearbeiten</a:t>
            </a:r>
          </a:p>
          <a:p>
            <a:pPr lvl="1"/>
            <a:r>
              <a:rPr lang="de-DE"/>
              <a:t>Zweite Ebene</a:t>
            </a:r>
          </a:p>
        </p:txBody>
      </p:sp>
      <p:sp>
        <p:nvSpPr>
          <p:cNvPr id="22" name="Inhaltsplatzhalter 4">
            <a:extLst>
              <a:ext uri="{FF2B5EF4-FFF2-40B4-BE49-F238E27FC236}">
                <a16:creationId xmlns:a16="http://schemas.microsoft.com/office/drawing/2014/main" id="{DDA869FC-9F30-4D6D-8EF9-D292F379A25E}"/>
              </a:ext>
            </a:extLst>
          </p:cNvPr>
          <p:cNvSpPr>
            <a:spLocks noGrp="1"/>
          </p:cNvSpPr>
          <p:nvPr>
            <p:ph idx="21"/>
          </p:nvPr>
        </p:nvSpPr>
        <p:spPr>
          <a:xfrm>
            <a:off x="8143875" y="3519904"/>
            <a:ext cx="3389310" cy="312099"/>
          </a:xfrm>
        </p:spPr>
        <p:txBody>
          <a:bodyPr lIns="0" tIns="0" rIns="0" bIns="0" anchor="t" anchorCtr="0"/>
          <a:lstStyle>
            <a:lvl1pPr algn="l">
              <a:defRPr/>
            </a:lvl1pPr>
            <a:lvl2pPr algn="l">
              <a:defRPr/>
            </a:lvl2pPr>
            <a:lvl3pPr algn="l">
              <a:defRPr/>
            </a:lvl3pPr>
            <a:lvl4pPr algn="l">
              <a:defRPr/>
            </a:lvl4pPr>
            <a:lvl5pPr algn="l">
              <a:defRPr/>
            </a:lvl5pPr>
          </a:lstStyle>
          <a:p>
            <a:pPr lvl="0"/>
            <a:r>
              <a:rPr lang="de-DE"/>
              <a:t>Mastertextformat bearbeiten</a:t>
            </a:r>
          </a:p>
        </p:txBody>
      </p:sp>
      <p:sp>
        <p:nvSpPr>
          <p:cNvPr id="23" name="Inhaltsplatzhalter 5">
            <a:extLst>
              <a:ext uri="{FF2B5EF4-FFF2-40B4-BE49-F238E27FC236}">
                <a16:creationId xmlns:a16="http://schemas.microsoft.com/office/drawing/2014/main" id="{490EFC7C-B69A-440F-99D2-D734B40827DF}"/>
              </a:ext>
            </a:extLst>
          </p:cNvPr>
          <p:cNvSpPr>
            <a:spLocks noGrp="1"/>
          </p:cNvSpPr>
          <p:nvPr>
            <p:ph idx="22"/>
          </p:nvPr>
        </p:nvSpPr>
        <p:spPr>
          <a:xfrm>
            <a:off x="658813" y="5913157"/>
            <a:ext cx="3389310" cy="312099"/>
          </a:xfrm>
        </p:spPr>
        <p:txBody>
          <a:bodyPr lIns="0" tIns="0" rIns="0" bIns="0" anchor="t" anchorCtr="0"/>
          <a:lstStyle>
            <a:lvl1pPr algn="l">
              <a:defRPr/>
            </a:lvl1pPr>
            <a:lvl2pPr algn="l">
              <a:defRPr/>
            </a:lvl2pPr>
            <a:lvl3pPr algn="l">
              <a:defRPr/>
            </a:lvl3pPr>
            <a:lvl4pPr algn="l">
              <a:defRPr/>
            </a:lvl4pPr>
            <a:lvl5pPr algn="l">
              <a:defRPr/>
            </a:lvl5pPr>
          </a:lstStyle>
          <a:p>
            <a:pPr lvl="0"/>
            <a:r>
              <a:rPr lang="de-DE"/>
              <a:t>Mastertextformat bearbeiten</a:t>
            </a:r>
          </a:p>
        </p:txBody>
      </p:sp>
      <p:sp>
        <p:nvSpPr>
          <p:cNvPr id="24" name="Inhaltsplatzhalter 6">
            <a:extLst>
              <a:ext uri="{FF2B5EF4-FFF2-40B4-BE49-F238E27FC236}">
                <a16:creationId xmlns:a16="http://schemas.microsoft.com/office/drawing/2014/main" id="{AF2BFB31-8D51-4B31-A61D-51C3BDF9FF28}"/>
              </a:ext>
            </a:extLst>
          </p:cNvPr>
          <p:cNvSpPr>
            <a:spLocks noGrp="1"/>
          </p:cNvSpPr>
          <p:nvPr>
            <p:ph idx="23"/>
          </p:nvPr>
        </p:nvSpPr>
        <p:spPr>
          <a:xfrm>
            <a:off x="4401344" y="5913157"/>
            <a:ext cx="3389310" cy="312099"/>
          </a:xfrm>
        </p:spPr>
        <p:txBody>
          <a:bodyPr lIns="0" tIns="0" rIns="0" bIns="0" anchor="t" anchorCtr="0"/>
          <a:lstStyle>
            <a:lvl1pPr algn="l">
              <a:defRPr/>
            </a:lvl1pPr>
            <a:lvl2pPr algn="l">
              <a:defRPr/>
            </a:lvl2pPr>
            <a:lvl3pPr algn="l">
              <a:defRPr/>
            </a:lvl3pPr>
            <a:lvl4pPr algn="l">
              <a:defRPr/>
            </a:lvl4pPr>
            <a:lvl5pPr algn="l">
              <a:defRPr/>
            </a:lvl5pPr>
          </a:lstStyle>
          <a:p>
            <a:pPr lvl="0"/>
            <a:r>
              <a:rPr lang="de-DE"/>
              <a:t>Mastertextformat bearbeiten</a:t>
            </a:r>
          </a:p>
          <a:p>
            <a:pPr lvl="1"/>
            <a:r>
              <a:rPr lang="de-DE"/>
              <a:t>Zweite Ebene</a:t>
            </a:r>
          </a:p>
        </p:txBody>
      </p:sp>
      <p:sp>
        <p:nvSpPr>
          <p:cNvPr id="26" name="Inhaltsplatzhalter 7">
            <a:extLst>
              <a:ext uri="{FF2B5EF4-FFF2-40B4-BE49-F238E27FC236}">
                <a16:creationId xmlns:a16="http://schemas.microsoft.com/office/drawing/2014/main" id="{00F00EAA-646A-4BA9-AAAB-7CB77DE2273C}"/>
              </a:ext>
            </a:extLst>
          </p:cNvPr>
          <p:cNvSpPr>
            <a:spLocks noGrp="1"/>
          </p:cNvSpPr>
          <p:nvPr>
            <p:ph idx="25"/>
          </p:nvPr>
        </p:nvSpPr>
        <p:spPr>
          <a:xfrm>
            <a:off x="8143875" y="5913157"/>
            <a:ext cx="3389310" cy="312099"/>
          </a:xfrm>
        </p:spPr>
        <p:txBody>
          <a:bodyPr lIns="0" tIns="0" rIns="0" bIns="0" anchor="t" anchorCtr="0"/>
          <a:lstStyle>
            <a:lvl1pPr algn="l">
              <a:defRPr/>
            </a:lvl1pPr>
            <a:lvl2pPr algn="l">
              <a:defRPr/>
            </a:lvl2pPr>
            <a:lvl3pPr algn="l">
              <a:defRPr/>
            </a:lvl3pPr>
            <a:lvl4pPr algn="l">
              <a:defRPr/>
            </a:lvl4pPr>
            <a:lvl5pPr algn="l">
              <a:defRPr/>
            </a:lvl5pPr>
          </a:lstStyle>
          <a:p>
            <a:pPr lvl="0"/>
            <a:r>
              <a:rPr lang="de-DE"/>
              <a:t>Mastertextformat bearbeiten</a:t>
            </a:r>
          </a:p>
        </p:txBody>
      </p:sp>
      <p:sp>
        <p:nvSpPr>
          <p:cNvPr id="9" name="Textplatzhalter 8">
            <a:extLst>
              <a:ext uri="{FF2B5EF4-FFF2-40B4-BE49-F238E27FC236}">
                <a16:creationId xmlns:a16="http://schemas.microsoft.com/office/drawing/2014/main" id="{76979C65-A911-4374-8101-B3B467FBAE34}"/>
              </a:ext>
            </a:extLst>
          </p:cNvPr>
          <p:cNvSpPr>
            <a:spLocks noGrp="1"/>
          </p:cNvSpPr>
          <p:nvPr>
            <p:ph type="body" sz="quarter" idx="14" hasCustomPrompt="1"/>
          </p:nvPr>
        </p:nvSpPr>
        <p:spPr>
          <a:xfrm>
            <a:off x="6311900" y="6349209"/>
            <a:ext cx="5218430" cy="139698"/>
          </a:xfrm>
        </p:spPr>
        <p:txBody>
          <a:bodyPr anchor="b"/>
          <a:lstStyle>
            <a:lvl1pPr marL="0" indent="0" algn="r">
              <a:lnSpc>
                <a:spcPct val="100000"/>
              </a:lnSpc>
              <a:spcBef>
                <a:spcPts val="0"/>
              </a:spcBef>
              <a:buNone/>
              <a:defRPr sz="900" b="0">
                <a:solidFill>
                  <a:schemeClr val="lt2">
                    <a:lumMod val="75000"/>
                  </a:schemeClr>
                </a:solidFill>
                <a:latin typeface="+mn-lt"/>
              </a:defRPr>
            </a:lvl1pPr>
            <a:lvl2pPr marL="0" indent="0" algn="r">
              <a:lnSpc>
                <a:spcPct val="100000"/>
              </a:lnSpc>
              <a:spcBef>
                <a:spcPts val="0"/>
              </a:spcBef>
              <a:buNone/>
              <a:defRPr sz="900" b="0">
                <a:solidFill>
                  <a:schemeClr val="tx1"/>
                </a:solidFill>
                <a:latin typeface="+mn-lt"/>
              </a:defRPr>
            </a:lvl2pPr>
            <a:lvl3pPr marL="0" indent="0" algn="r">
              <a:lnSpc>
                <a:spcPct val="100000"/>
              </a:lnSpc>
              <a:spcBef>
                <a:spcPts val="0"/>
              </a:spcBef>
              <a:buNone/>
              <a:defRPr sz="900" b="0">
                <a:solidFill>
                  <a:schemeClr val="tx1"/>
                </a:solidFill>
                <a:latin typeface="+mn-lt"/>
              </a:defRPr>
            </a:lvl3pPr>
            <a:lvl4pPr marL="0" indent="0" algn="r">
              <a:lnSpc>
                <a:spcPct val="100000"/>
              </a:lnSpc>
              <a:spcBef>
                <a:spcPts val="0"/>
              </a:spcBef>
              <a:buNone/>
              <a:defRPr sz="900" b="0">
                <a:solidFill>
                  <a:schemeClr val="tx1"/>
                </a:solidFill>
                <a:latin typeface="+mn-lt"/>
              </a:defRPr>
            </a:lvl4pPr>
            <a:lvl5pPr marL="0" indent="0" algn="r">
              <a:lnSpc>
                <a:spcPct val="100000"/>
              </a:lnSpc>
              <a:spcBef>
                <a:spcPts val="0"/>
              </a:spcBef>
              <a:buNone/>
              <a:defRPr sz="900" b="0">
                <a:solidFill>
                  <a:schemeClr val="tx1"/>
                </a:solidFill>
                <a:latin typeface="+mn-lt"/>
              </a:defRPr>
            </a:lvl5pPr>
          </a:lstStyle>
          <a:p>
            <a:pPr lvl="0"/>
            <a:r>
              <a:rPr lang="de-DE"/>
              <a:t>Fußnote</a:t>
            </a:r>
          </a:p>
        </p:txBody>
      </p:sp>
      <p:sp>
        <p:nvSpPr>
          <p:cNvPr id="12" name="Bildplatzhalter 11">
            <a:extLst>
              <a:ext uri="{FF2B5EF4-FFF2-40B4-BE49-F238E27FC236}">
                <a16:creationId xmlns:a16="http://schemas.microsoft.com/office/drawing/2014/main" id="{0B04DE4C-D265-4C47-BE3B-33765C191B2D}"/>
              </a:ext>
            </a:extLst>
          </p:cNvPr>
          <p:cNvSpPr>
            <a:spLocks noGrp="1"/>
          </p:cNvSpPr>
          <p:nvPr>
            <p:ph type="pic" sz="quarter" idx="15"/>
          </p:nvPr>
        </p:nvSpPr>
        <p:spPr>
          <a:xfrm>
            <a:off x="658813" y="1665287"/>
            <a:ext cx="3389312" cy="1820863"/>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10" name="Bildplatzhalter 12">
            <a:extLst>
              <a:ext uri="{FF2B5EF4-FFF2-40B4-BE49-F238E27FC236}">
                <a16:creationId xmlns:a16="http://schemas.microsoft.com/office/drawing/2014/main" id="{729E4236-FA70-4CCE-A3D9-DB37C06CAB98}"/>
              </a:ext>
            </a:extLst>
          </p:cNvPr>
          <p:cNvSpPr>
            <a:spLocks noGrp="1"/>
          </p:cNvSpPr>
          <p:nvPr>
            <p:ph type="pic" sz="quarter" idx="16"/>
          </p:nvPr>
        </p:nvSpPr>
        <p:spPr>
          <a:xfrm>
            <a:off x="4401345" y="1665287"/>
            <a:ext cx="3389310" cy="1820863"/>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19" name="Bildplatzhalter 13">
            <a:extLst>
              <a:ext uri="{FF2B5EF4-FFF2-40B4-BE49-F238E27FC236}">
                <a16:creationId xmlns:a16="http://schemas.microsoft.com/office/drawing/2014/main" id="{F8106963-182B-4871-A9F1-4869126EF67C}"/>
              </a:ext>
            </a:extLst>
          </p:cNvPr>
          <p:cNvSpPr>
            <a:spLocks noGrp="1"/>
          </p:cNvSpPr>
          <p:nvPr>
            <p:ph type="pic" sz="quarter" idx="18"/>
          </p:nvPr>
        </p:nvSpPr>
        <p:spPr>
          <a:xfrm>
            <a:off x="8143874" y="1665287"/>
            <a:ext cx="3389313" cy="1820863"/>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20" name="Bildplatzhalter 14">
            <a:extLst>
              <a:ext uri="{FF2B5EF4-FFF2-40B4-BE49-F238E27FC236}">
                <a16:creationId xmlns:a16="http://schemas.microsoft.com/office/drawing/2014/main" id="{E3AD9A77-3F1A-4ABE-8378-193F94728DD0}"/>
              </a:ext>
            </a:extLst>
          </p:cNvPr>
          <p:cNvSpPr>
            <a:spLocks noGrp="1"/>
          </p:cNvSpPr>
          <p:nvPr>
            <p:ph type="pic" sz="quarter" idx="19"/>
          </p:nvPr>
        </p:nvSpPr>
        <p:spPr>
          <a:xfrm>
            <a:off x="658813" y="4058541"/>
            <a:ext cx="3389312" cy="1820863"/>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21" name="Bildplatzhalter 15">
            <a:extLst>
              <a:ext uri="{FF2B5EF4-FFF2-40B4-BE49-F238E27FC236}">
                <a16:creationId xmlns:a16="http://schemas.microsoft.com/office/drawing/2014/main" id="{C31F423A-6728-4A1D-AFA2-3938CC023814}"/>
              </a:ext>
            </a:extLst>
          </p:cNvPr>
          <p:cNvSpPr>
            <a:spLocks noGrp="1"/>
          </p:cNvSpPr>
          <p:nvPr>
            <p:ph type="pic" sz="quarter" idx="20"/>
          </p:nvPr>
        </p:nvSpPr>
        <p:spPr>
          <a:xfrm>
            <a:off x="4401345" y="4058541"/>
            <a:ext cx="3389310" cy="1820863"/>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25" name="Bildplatzhalter 16">
            <a:extLst>
              <a:ext uri="{FF2B5EF4-FFF2-40B4-BE49-F238E27FC236}">
                <a16:creationId xmlns:a16="http://schemas.microsoft.com/office/drawing/2014/main" id="{3883F353-D351-49A3-932E-8836DBF53275}"/>
              </a:ext>
            </a:extLst>
          </p:cNvPr>
          <p:cNvSpPr>
            <a:spLocks noGrp="1"/>
          </p:cNvSpPr>
          <p:nvPr>
            <p:ph type="pic" sz="quarter" idx="24"/>
          </p:nvPr>
        </p:nvSpPr>
        <p:spPr>
          <a:xfrm>
            <a:off x="8143874" y="4058541"/>
            <a:ext cx="3389313" cy="1820863"/>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Tree>
    <p:extLst>
      <p:ext uri="{BB962C8B-B14F-4D97-AF65-F5344CB8AC3E}">
        <p14:creationId xmlns:p14="http://schemas.microsoft.com/office/powerpoint/2010/main" val="1994459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el und Untertitel">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58813" y="450806"/>
            <a:ext cx="10137776"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3" y="969071"/>
            <a:ext cx="10137776"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9" name="Textplatzhalter 8">
            <a:extLst>
              <a:ext uri="{FF2B5EF4-FFF2-40B4-BE49-F238E27FC236}">
                <a16:creationId xmlns:a16="http://schemas.microsoft.com/office/drawing/2014/main" id="{76979C65-A911-4374-8101-B3B467FBAE34}"/>
              </a:ext>
            </a:extLst>
          </p:cNvPr>
          <p:cNvSpPr>
            <a:spLocks noGrp="1"/>
          </p:cNvSpPr>
          <p:nvPr>
            <p:ph type="body" sz="quarter" idx="14" hasCustomPrompt="1"/>
          </p:nvPr>
        </p:nvSpPr>
        <p:spPr>
          <a:xfrm>
            <a:off x="6315698" y="6349209"/>
            <a:ext cx="5218430" cy="139698"/>
          </a:xfrm>
        </p:spPr>
        <p:txBody>
          <a:bodyPr anchor="b"/>
          <a:lstStyle>
            <a:lvl1pPr marL="0" indent="0" algn="r">
              <a:lnSpc>
                <a:spcPct val="100000"/>
              </a:lnSpc>
              <a:spcBef>
                <a:spcPts val="0"/>
              </a:spcBef>
              <a:buNone/>
              <a:defRPr sz="900" b="0">
                <a:solidFill>
                  <a:schemeClr val="lt2">
                    <a:lumMod val="75000"/>
                  </a:schemeClr>
                </a:solidFill>
                <a:latin typeface="+mn-lt"/>
              </a:defRPr>
            </a:lvl1pPr>
            <a:lvl2pPr marL="0" indent="0" algn="r">
              <a:lnSpc>
                <a:spcPct val="100000"/>
              </a:lnSpc>
              <a:spcBef>
                <a:spcPts val="0"/>
              </a:spcBef>
              <a:buNone/>
              <a:defRPr sz="900" b="0">
                <a:solidFill>
                  <a:schemeClr val="tx1"/>
                </a:solidFill>
                <a:latin typeface="+mn-lt"/>
              </a:defRPr>
            </a:lvl2pPr>
            <a:lvl3pPr marL="0" indent="0" algn="r">
              <a:lnSpc>
                <a:spcPct val="100000"/>
              </a:lnSpc>
              <a:spcBef>
                <a:spcPts val="0"/>
              </a:spcBef>
              <a:buNone/>
              <a:defRPr sz="900" b="0">
                <a:solidFill>
                  <a:schemeClr val="tx1"/>
                </a:solidFill>
                <a:latin typeface="+mn-lt"/>
              </a:defRPr>
            </a:lvl3pPr>
            <a:lvl4pPr marL="0" indent="0" algn="r">
              <a:lnSpc>
                <a:spcPct val="100000"/>
              </a:lnSpc>
              <a:spcBef>
                <a:spcPts val="0"/>
              </a:spcBef>
              <a:buNone/>
              <a:defRPr sz="900" b="0">
                <a:solidFill>
                  <a:schemeClr val="tx1"/>
                </a:solidFill>
                <a:latin typeface="+mn-lt"/>
              </a:defRPr>
            </a:lvl4pPr>
            <a:lvl5pPr marL="0" indent="0" algn="r">
              <a:lnSpc>
                <a:spcPct val="100000"/>
              </a:lnSpc>
              <a:spcBef>
                <a:spcPts val="0"/>
              </a:spcBef>
              <a:buNone/>
              <a:defRPr sz="900" b="0">
                <a:solidFill>
                  <a:schemeClr val="tx1"/>
                </a:solidFill>
                <a:latin typeface="+mn-lt"/>
              </a:defRPr>
            </a:lvl5pPr>
          </a:lstStyle>
          <a:p>
            <a:pPr lvl="0"/>
            <a:r>
              <a:rPr lang="de-DE"/>
              <a:t>Fußnote</a:t>
            </a:r>
          </a:p>
        </p:txBody>
      </p:sp>
    </p:spTree>
    <p:extLst>
      <p:ext uri="{BB962C8B-B14F-4D97-AF65-F5344CB8AC3E}">
        <p14:creationId xmlns:p14="http://schemas.microsoft.com/office/powerpoint/2010/main" val="2690662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A38D1178-FE6B-470B-859D-E3BE8096D5B4}"/>
              </a:ext>
            </a:extLst>
          </p:cNvPr>
          <p:cNvSpPr>
            <a:spLocks noGrp="1"/>
          </p:cNvSpPr>
          <p:nvPr>
            <p:ph type="ftr" sz="quarter" idx="10"/>
          </p:nvPr>
        </p:nvSpPr>
        <p:spPr>
          <a:xfrm rot="16200000">
            <a:off x="0" y="0"/>
            <a:ext cx="0" cy="0"/>
          </a:xfrm>
        </p:spPr>
        <p:txBody>
          <a:bodyPr/>
          <a:lstStyle>
            <a:lvl1pPr>
              <a:defRPr sz="100">
                <a:noFill/>
              </a:defRPr>
            </a:lvl1pPr>
          </a:lstStyle>
          <a:p>
            <a:r>
              <a:rPr lang="de-DE"/>
              <a:t>Fußzeile | Präsentationstitel - bearbeiten über Einfügen - Kopf- und Fußzeile</a:t>
            </a:r>
          </a:p>
        </p:txBody>
      </p:sp>
      <p:sp>
        <p:nvSpPr>
          <p:cNvPr id="3" name="Foliennummernplatzhalter 2">
            <a:extLst>
              <a:ext uri="{FF2B5EF4-FFF2-40B4-BE49-F238E27FC236}">
                <a16:creationId xmlns:a16="http://schemas.microsoft.com/office/drawing/2014/main" id="{2C81F235-78CD-4CBD-B721-4327353367A5}"/>
              </a:ext>
            </a:extLst>
          </p:cNvPr>
          <p:cNvSpPr>
            <a:spLocks noGrp="1"/>
          </p:cNvSpPr>
          <p:nvPr>
            <p:ph type="sldNum" sz="quarter" idx="11"/>
          </p:nvPr>
        </p:nvSpPr>
        <p:spPr/>
        <p:txBody>
          <a:bodyPr/>
          <a:lstStyle/>
          <a:p>
            <a:pPr algn="ctr"/>
            <a:fld id="{CF9AA2C3-625B-44D4-A683-25892D2668D5}" type="slidenum">
              <a:rPr lang="de-DE" smtClean="0"/>
              <a:pPr/>
              <a:t>‹Nr.›</a:t>
            </a:fld>
            <a:endParaRPr lang="de-DE"/>
          </a:p>
        </p:txBody>
      </p:sp>
    </p:spTree>
    <p:extLst>
      <p:ext uri="{BB962C8B-B14F-4D97-AF65-F5344CB8AC3E}">
        <p14:creationId xmlns:p14="http://schemas.microsoft.com/office/powerpoint/2010/main" val="933281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halt">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58813" y="450806"/>
            <a:ext cx="10137776"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3" y="969071"/>
            <a:ext cx="10137776"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3" name="Inhaltsplatzhalter 2">
            <a:extLst>
              <a:ext uri="{FF2B5EF4-FFF2-40B4-BE49-F238E27FC236}">
                <a16:creationId xmlns:a16="http://schemas.microsoft.com/office/drawing/2014/main" id="{91D0A2D4-6CFF-427F-9FC8-1A43547B811E}"/>
              </a:ext>
            </a:extLst>
          </p:cNvPr>
          <p:cNvSpPr>
            <a:spLocks noGrp="1"/>
          </p:cNvSpPr>
          <p:nvPr>
            <p:ph idx="1"/>
          </p:nvPr>
        </p:nvSpPr>
        <p:spPr>
          <a:xfrm>
            <a:off x="658813" y="1665288"/>
            <a:ext cx="10875315" cy="44640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a:extLst>
              <a:ext uri="{FF2B5EF4-FFF2-40B4-BE49-F238E27FC236}">
                <a16:creationId xmlns:a16="http://schemas.microsoft.com/office/drawing/2014/main" id="{76979C65-A911-4374-8101-B3B467FBAE34}"/>
              </a:ext>
            </a:extLst>
          </p:cNvPr>
          <p:cNvSpPr>
            <a:spLocks noGrp="1"/>
          </p:cNvSpPr>
          <p:nvPr>
            <p:ph type="body" sz="quarter" idx="14" hasCustomPrompt="1"/>
          </p:nvPr>
        </p:nvSpPr>
        <p:spPr>
          <a:xfrm>
            <a:off x="6315698" y="6349209"/>
            <a:ext cx="5218430" cy="139698"/>
          </a:xfrm>
        </p:spPr>
        <p:txBody>
          <a:bodyPr anchor="b"/>
          <a:lstStyle>
            <a:lvl1pPr marL="0" indent="0" algn="r">
              <a:lnSpc>
                <a:spcPct val="100000"/>
              </a:lnSpc>
              <a:spcBef>
                <a:spcPts val="0"/>
              </a:spcBef>
              <a:buNone/>
              <a:defRPr sz="900" b="0">
                <a:solidFill>
                  <a:schemeClr val="lt2">
                    <a:lumMod val="75000"/>
                  </a:schemeClr>
                </a:solidFill>
                <a:latin typeface="+mn-lt"/>
              </a:defRPr>
            </a:lvl1pPr>
            <a:lvl2pPr marL="0" indent="0" algn="r">
              <a:lnSpc>
                <a:spcPct val="100000"/>
              </a:lnSpc>
              <a:spcBef>
                <a:spcPts val="0"/>
              </a:spcBef>
              <a:buNone/>
              <a:defRPr sz="900" b="0">
                <a:solidFill>
                  <a:schemeClr val="tx1"/>
                </a:solidFill>
                <a:latin typeface="+mn-lt"/>
              </a:defRPr>
            </a:lvl2pPr>
            <a:lvl3pPr marL="0" indent="0" algn="r">
              <a:lnSpc>
                <a:spcPct val="100000"/>
              </a:lnSpc>
              <a:spcBef>
                <a:spcPts val="0"/>
              </a:spcBef>
              <a:buNone/>
              <a:defRPr sz="900" b="0">
                <a:solidFill>
                  <a:schemeClr val="tx1"/>
                </a:solidFill>
                <a:latin typeface="+mn-lt"/>
              </a:defRPr>
            </a:lvl3pPr>
            <a:lvl4pPr marL="0" indent="0" algn="r">
              <a:lnSpc>
                <a:spcPct val="100000"/>
              </a:lnSpc>
              <a:spcBef>
                <a:spcPts val="0"/>
              </a:spcBef>
              <a:buNone/>
              <a:defRPr sz="900" b="0">
                <a:solidFill>
                  <a:schemeClr val="tx1"/>
                </a:solidFill>
                <a:latin typeface="+mn-lt"/>
              </a:defRPr>
            </a:lvl4pPr>
            <a:lvl5pPr marL="0" indent="0" algn="r">
              <a:lnSpc>
                <a:spcPct val="100000"/>
              </a:lnSpc>
              <a:spcBef>
                <a:spcPts val="0"/>
              </a:spcBef>
              <a:buNone/>
              <a:defRPr sz="900" b="0">
                <a:solidFill>
                  <a:schemeClr val="tx1"/>
                </a:solidFill>
                <a:latin typeface="+mn-lt"/>
              </a:defRPr>
            </a:lvl5pPr>
          </a:lstStyle>
          <a:p>
            <a:pPr lvl="0"/>
            <a:r>
              <a:rPr lang="de-DE"/>
              <a:t>Fußnote</a:t>
            </a:r>
          </a:p>
        </p:txBody>
      </p:sp>
    </p:spTree>
    <p:extLst>
      <p:ext uri="{BB962C8B-B14F-4D97-AF65-F5344CB8AC3E}">
        <p14:creationId xmlns:p14="http://schemas.microsoft.com/office/powerpoint/2010/main" val="2736950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chluss 1">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C8E33B3-B9FC-4690-A547-EF9FCC0C2E02}"/>
              </a:ext>
            </a:extLst>
          </p:cNvPr>
          <p:cNvSpPr>
            <a:spLocks noGrp="1"/>
          </p:cNvSpPr>
          <p:nvPr>
            <p:ph type="ftr" sz="quarter" idx="10"/>
          </p:nvPr>
        </p:nvSpPr>
        <p:spPr/>
        <p:txBody>
          <a:bodyPr/>
          <a:lstStyle>
            <a:lvl1pPr>
              <a:defRPr>
                <a:noFill/>
              </a:defRPr>
            </a:lvl1pPr>
          </a:lstStyle>
          <a:p>
            <a:r>
              <a:rPr lang="de-DE"/>
              <a:t>Fußzeile | Präsentationstitel - bearbeiten über Einfügen - Kopf- und Fußzeile</a:t>
            </a:r>
          </a:p>
        </p:txBody>
      </p:sp>
      <p:sp>
        <p:nvSpPr>
          <p:cNvPr id="5" name="Foliennummernplatzhalter 4">
            <a:extLst>
              <a:ext uri="{FF2B5EF4-FFF2-40B4-BE49-F238E27FC236}">
                <a16:creationId xmlns:a16="http://schemas.microsoft.com/office/drawing/2014/main" id="{4B004142-C52C-4844-928D-05475F5B5565}"/>
              </a:ext>
            </a:extLst>
          </p:cNvPr>
          <p:cNvSpPr>
            <a:spLocks noGrp="1"/>
          </p:cNvSpPr>
          <p:nvPr>
            <p:ph type="sldNum" sz="quarter" idx="11"/>
          </p:nvPr>
        </p:nvSpPr>
        <p:spPr/>
        <p:txBody>
          <a:bodyPr/>
          <a:lstStyle>
            <a:lvl1pPr>
              <a:defRPr>
                <a:noFill/>
              </a:defRPr>
            </a:lvl1pPr>
          </a:lstStyle>
          <a:p>
            <a:fld id="{CF9AA2C3-625B-44D4-A683-25892D2668D5}" type="slidenum">
              <a:rPr lang="de-DE" smtClean="0"/>
              <a:pPr/>
              <a:t>‹Nr.›</a:t>
            </a:fld>
            <a:endParaRPr lang="de-DE"/>
          </a:p>
        </p:txBody>
      </p:sp>
      <p:sp>
        <p:nvSpPr>
          <p:cNvPr id="11" name="Bildplatzhalter 10">
            <a:extLst>
              <a:ext uri="{FF2B5EF4-FFF2-40B4-BE49-F238E27FC236}">
                <a16:creationId xmlns:a16="http://schemas.microsoft.com/office/drawing/2014/main" id="{872FE50C-E2D3-4864-9A79-1D9D73F333F8}"/>
              </a:ext>
            </a:extLst>
          </p:cNvPr>
          <p:cNvSpPr>
            <a:spLocks noGrp="1"/>
          </p:cNvSpPr>
          <p:nvPr>
            <p:ph type="pic" sz="quarter" idx="12" hasCustomPrompt="1"/>
          </p:nvPr>
        </p:nvSpPr>
        <p:spPr>
          <a:xfrm>
            <a:off x="0" y="0"/>
            <a:ext cx="12192000" cy="6858000"/>
          </a:xfrm>
          <a:solidFill>
            <a:schemeClr val="lt2">
              <a:lumMod val="85000"/>
            </a:schemeClr>
          </a:solidFill>
        </p:spPr>
        <p:txBody>
          <a:bodyPr/>
          <a:lstStyle>
            <a:lvl1pPr algn="ctr">
              <a:defRPr b="0">
                <a:solidFill>
                  <a:srgbClr val="9D2235"/>
                </a:solidFill>
              </a:defRPr>
            </a:lvl1pPr>
          </a:lstStyle>
          <a:p>
            <a:r>
              <a:rPr lang="de-DE"/>
              <a:t>Bilder über „Einfügen / Bilder“ einsetzen; nach dem Austausch des Bilds das Layout „Zurücksetzen“</a:t>
            </a:r>
          </a:p>
        </p:txBody>
      </p:sp>
      <p:sp>
        <p:nvSpPr>
          <p:cNvPr id="9" name="Titel 8">
            <a:extLst>
              <a:ext uri="{FF2B5EF4-FFF2-40B4-BE49-F238E27FC236}">
                <a16:creationId xmlns:a16="http://schemas.microsoft.com/office/drawing/2014/main" id="{9868E929-DC50-4E63-908E-86F4D2114400}"/>
              </a:ext>
            </a:extLst>
          </p:cNvPr>
          <p:cNvSpPr>
            <a:spLocks noGrp="1"/>
          </p:cNvSpPr>
          <p:nvPr>
            <p:ph type="ctrTitle" hasCustomPrompt="1"/>
          </p:nvPr>
        </p:nvSpPr>
        <p:spPr>
          <a:xfrm>
            <a:off x="0" y="1665290"/>
            <a:ext cx="6836920" cy="3808317"/>
          </a:xfrm>
          <a:custGeom>
            <a:avLst/>
            <a:gdLst>
              <a:gd name="connsiteX0" fmla="*/ 0 w 6836920"/>
              <a:gd name="connsiteY0" fmla="*/ 0 h 3808317"/>
              <a:gd name="connsiteX1" fmla="*/ 6836920 w 6836920"/>
              <a:gd name="connsiteY1" fmla="*/ 0 h 3808317"/>
              <a:gd name="connsiteX2" fmla="*/ 6836920 w 6836920"/>
              <a:gd name="connsiteY2" fmla="*/ 3209590 h 3808317"/>
              <a:gd name="connsiteX3" fmla="*/ 0 w 6836920"/>
              <a:gd name="connsiteY3" fmla="*/ 3808317 h 3808317"/>
            </a:gdLst>
            <a:ahLst/>
            <a:cxnLst>
              <a:cxn ang="0">
                <a:pos x="connsiteX0" y="connsiteY0"/>
              </a:cxn>
              <a:cxn ang="0">
                <a:pos x="connsiteX1" y="connsiteY1"/>
              </a:cxn>
              <a:cxn ang="0">
                <a:pos x="connsiteX2" y="connsiteY2"/>
              </a:cxn>
              <a:cxn ang="0">
                <a:pos x="connsiteX3" y="connsiteY3"/>
              </a:cxn>
            </a:cxnLst>
            <a:rect l="l" t="t" r="r" b="b"/>
            <a:pathLst>
              <a:path w="6836920" h="3808317">
                <a:moveTo>
                  <a:pt x="0" y="0"/>
                </a:moveTo>
                <a:lnTo>
                  <a:pt x="6836920" y="0"/>
                </a:lnTo>
                <a:lnTo>
                  <a:pt x="6836920" y="3209590"/>
                </a:lnTo>
                <a:lnTo>
                  <a:pt x="0" y="3808317"/>
                </a:lnTo>
                <a:close/>
              </a:path>
            </a:pathLst>
          </a:custGeom>
          <a:solidFill>
            <a:schemeClr val="accent1">
              <a:alpha val="90000"/>
            </a:schemeClr>
          </a:solidFill>
        </p:spPr>
        <p:txBody>
          <a:bodyPr wrap="square" lIns="435600" tIns="1436400" rIns="633600" bIns="0" anchor="t" anchorCtr="0">
            <a:noAutofit/>
          </a:bodyPr>
          <a:lstStyle>
            <a:lvl1pPr algn="l">
              <a:defRPr sz="3600" b="0">
                <a:solidFill>
                  <a:schemeClr val="bg1"/>
                </a:solidFill>
              </a:defRPr>
            </a:lvl1pPr>
          </a:lstStyle>
          <a:p>
            <a:r>
              <a:rPr lang="de-DE" dirty="0"/>
              <a:t>Text für die Schlussfolie hinzufügen</a:t>
            </a:r>
          </a:p>
        </p:txBody>
      </p:sp>
      <p:sp>
        <p:nvSpPr>
          <p:cNvPr id="13" name="shpPhLogo">
            <a:extLst>
              <a:ext uri="{FF2B5EF4-FFF2-40B4-BE49-F238E27FC236}">
                <a16:creationId xmlns:a16="http://schemas.microsoft.com/office/drawing/2014/main" id="{F598FC0D-4DD0-464B-A851-658D79BB8F8D}"/>
              </a:ext>
            </a:extLst>
          </p:cNvPr>
          <p:cNvSpPr>
            <a:spLocks noGrp="1"/>
          </p:cNvSpPr>
          <p:nvPr>
            <p:ph type="body" sz="quarter" idx="13" hasCustomPrompt="1"/>
          </p:nvPr>
        </p:nvSpPr>
        <p:spPr>
          <a:xfrm>
            <a:off x="459085" y="2057306"/>
            <a:ext cx="3294000" cy="737119"/>
          </a:xfrm>
          <a:blipFill>
            <a:blip r:embed="rId2"/>
            <a:stretch>
              <a:fillRect/>
            </a:stretch>
          </a:blipFill>
        </p:spPr>
        <p:txBody>
          <a:bodyPr lIns="0" tIns="0" rIns="0" bIns="0" anchor="t" anchorCtr="0"/>
          <a:lstStyle>
            <a:lvl1pPr algn="l">
              <a:buNone/>
              <a:defRPr sz="100" b="0">
                <a:no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de-DE"/>
              <a:t> </a:t>
            </a:r>
          </a:p>
        </p:txBody>
      </p:sp>
    </p:spTree>
    <p:extLst>
      <p:ext uri="{BB962C8B-B14F-4D97-AF65-F5344CB8AC3E}">
        <p14:creationId xmlns:p14="http://schemas.microsoft.com/office/powerpoint/2010/main" val="848416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chluss 2">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C8E33B3-B9FC-4690-A547-EF9FCC0C2E02}"/>
              </a:ext>
            </a:extLst>
          </p:cNvPr>
          <p:cNvSpPr>
            <a:spLocks noGrp="1"/>
          </p:cNvSpPr>
          <p:nvPr>
            <p:ph type="ftr" sz="quarter" idx="10"/>
          </p:nvPr>
        </p:nvSpPr>
        <p:spPr>
          <a:xfrm rot="16200000">
            <a:off x="0" y="0"/>
            <a:ext cx="0" cy="0"/>
          </a:xfrm>
        </p:spPr>
        <p:txBody>
          <a:bodyPr/>
          <a:lstStyle>
            <a:lvl1pPr>
              <a:defRPr sz="100">
                <a:noFill/>
              </a:defRPr>
            </a:lvl1pPr>
          </a:lstStyle>
          <a:p>
            <a:r>
              <a:rPr lang="de-DE"/>
              <a:t>Fußzeile | Präsentationstitel - bearbeiten über Einfügen - Kopf- und Fußzeile</a:t>
            </a:r>
          </a:p>
        </p:txBody>
      </p:sp>
      <p:sp>
        <p:nvSpPr>
          <p:cNvPr id="5" name="Foliennummernplatzhalter 4">
            <a:extLst>
              <a:ext uri="{FF2B5EF4-FFF2-40B4-BE49-F238E27FC236}">
                <a16:creationId xmlns:a16="http://schemas.microsoft.com/office/drawing/2014/main" id="{4B004142-C52C-4844-928D-05475F5B5565}"/>
              </a:ext>
            </a:extLst>
          </p:cNvPr>
          <p:cNvSpPr>
            <a:spLocks noGrp="1"/>
          </p:cNvSpPr>
          <p:nvPr>
            <p:ph type="sldNum" sz="quarter" idx="11"/>
          </p:nvPr>
        </p:nvSpPr>
        <p:spPr/>
        <p:txBody>
          <a:bodyPr/>
          <a:lstStyle>
            <a:lvl1pPr>
              <a:defRPr>
                <a:noFill/>
              </a:defRPr>
            </a:lvl1pPr>
          </a:lstStyle>
          <a:p>
            <a:fld id="{CF9AA2C3-625B-44D4-A683-25892D2668D5}" type="slidenum">
              <a:rPr lang="de-DE" smtClean="0"/>
              <a:pPr/>
              <a:t>‹Nr.›</a:t>
            </a:fld>
            <a:endParaRPr lang="de-DE"/>
          </a:p>
        </p:txBody>
      </p:sp>
      <p:sp>
        <p:nvSpPr>
          <p:cNvPr id="11" name="Bildplatzhalter 10">
            <a:extLst>
              <a:ext uri="{FF2B5EF4-FFF2-40B4-BE49-F238E27FC236}">
                <a16:creationId xmlns:a16="http://schemas.microsoft.com/office/drawing/2014/main" id="{872FE50C-E2D3-4864-9A79-1D9D73F333F8}"/>
              </a:ext>
            </a:extLst>
          </p:cNvPr>
          <p:cNvSpPr>
            <a:spLocks noGrp="1"/>
          </p:cNvSpPr>
          <p:nvPr>
            <p:ph type="pic" sz="quarter" idx="12" hasCustomPrompt="1"/>
          </p:nvPr>
        </p:nvSpPr>
        <p:spPr>
          <a:xfrm>
            <a:off x="0" y="0"/>
            <a:ext cx="12192000" cy="6858000"/>
          </a:xfrm>
          <a:solidFill>
            <a:schemeClr val="lt2">
              <a:lumMod val="85000"/>
            </a:schemeClr>
          </a:solidFill>
        </p:spPr>
        <p:txBody>
          <a:bodyPr/>
          <a:lstStyle>
            <a:lvl1pPr algn="ctr">
              <a:defRPr b="0">
                <a:solidFill>
                  <a:srgbClr val="9D2235"/>
                </a:solidFill>
              </a:defRPr>
            </a:lvl1pPr>
          </a:lstStyle>
          <a:p>
            <a:r>
              <a:rPr lang="de-DE"/>
              <a:t>Bilder über „Einfügen / Bilder“ einsetzen; nach dem Austausch des Bilds das Layout „Zurücksetzen“</a:t>
            </a:r>
          </a:p>
        </p:txBody>
      </p:sp>
      <p:sp>
        <p:nvSpPr>
          <p:cNvPr id="9" name="Titel 8">
            <a:extLst>
              <a:ext uri="{FF2B5EF4-FFF2-40B4-BE49-F238E27FC236}">
                <a16:creationId xmlns:a16="http://schemas.microsoft.com/office/drawing/2014/main" id="{9868E929-DC50-4E63-908E-86F4D2114400}"/>
              </a:ext>
            </a:extLst>
          </p:cNvPr>
          <p:cNvSpPr>
            <a:spLocks noGrp="1"/>
          </p:cNvSpPr>
          <p:nvPr>
            <p:ph type="ctrTitle" hasCustomPrompt="1"/>
          </p:nvPr>
        </p:nvSpPr>
        <p:spPr>
          <a:xfrm>
            <a:off x="0" y="1665290"/>
            <a:ext cx="6836920" cy="3808317"/>
          </a:xfrm>
          <a:custGeom>
            <a:avLst/>
            <a:gdLst>
              <a:gd name="connsiteX0" fmla="*/ 0 w 6836920"/>
              <a:gd name="connsiteY0" fmla="*/ 0 h 3808317"/>
              <a:gd name="connsiteX1" fmla="*/ 6836920 w 6836920"/>
              <a:gd name="connsiteY1" fmla="*/ 0 h 3808317"/>
              <a:gd name="connsiteX2" fmla="*/ 6836920 w 6836920"/>
              <a:gd name="connsiteY2" fmla="*/ 3209590 h 3808317"/>
              <a:gd name="connsiteX3" fmla="*/ 0 w 6836920"/>
              <a:gd name="connsiteY3" fmla="*/ 3808317 h 3808317"/>
            </a:gdLst>
            <a:ahLst/>
            <a:cxnLst>
              <a:cxn ang="0">
                <a:pos x="connsiteX0" y="connsiteY0"/>
              </a:cxn>
              <a:cxn ang="0">
                <a:pos x="connsiteX1" y="connsiteY1"/>
              </a:cxn>
              <a:cxn ang="0">
                <a:pos x="connsiteX2" y="connsiteY2"/>
              </a:cxn>
              <a:cxn ang="0">
                <a:pos x="connsiteX3" y="connsiteY3"/>
              </a:cxn>
            </a:cxnLst>
            <a:rect l="l" t="t" r="r" b="b"/>
            <a:pathLst>
              <a:path w="6836920" h="3808317">
                <a:moveTo>
                  <a:pt x="0" y="0"/>
                </a:moveTo>
                <a:lnTo>
                  <a:pt x="6836920" y="0"/>
                </a:lnTo>
                <a:lnTo>
                  <a:pt x="6836920" y="3209590"/>
                </a:lnTo>
                <a:lnTo>
                  <a:pt x="0" y="3808317"/>
                </a:lnTo>
                <a:close/>
              </a:path>
            </a:pathLst>
          </a:custGeom>
          <a:solidFill>
            <a:schemeClr val="accent1">
              <a:alpha val="90000"/>
            </a:schemeClr>
          </a:solidFill>
        </p:spPr>
        <p:txBody>
          <a:bodyPr wrap="square" lIns="435600" tIns="1436400" rIns="633600" bIns="0" anchor="t" anchorCtr="0">
            <a:noAutofit/>
          </a:bodyPr>
          <a:lstStyle>
            <a:lvl1pPr algn="l">
              <a:defRPr sz="3600" b="0">
                <a:solidFill>
                  <a:schemeClr val="bg1"/>
                </a:solidFill>
              </a:defRPr>
            </a:lvl1pPr>
          </a:lstStyle>
          <a:p>
            <a:r>
              <a:rPr lang="de-DE" dirty="0"/>
              <a:t>Text für die Schlussfolie hinzufügen</a:t>
            </a:r>
          </a:p>
        </p:txBody>
      </p:sp>
      <p:sp>
        <p:nvSpPr>
          <p:cNvPr id="10" name="Untertitel 9">
            <a:extLst>
              <a:ext uri="{FF2B5EF4-FFF2-40B4-BE49-F238E27FC236}">
                <a16:creationId xmlns:a16="http://schemas.microsoft.com/office/drawing/2014/main" id="{3C884955-1258-4438-9D4C-6A0A0DBC5399}"/>
              </a:ext>
            </a:extLst>
          </p:cNvPr>
          <p:cNvSpPr>
            <a:spLocks noGrp="1"/>
          </p:cNvSpPr>
          <p:nvPr>
            <p:ph type="subTitle" idx="1" hasCustomPrompt="1"/>
          </p:nvPr>
        </p:nvSpPr>
        <p:spPr>
          <a:xfrm>
            <a:off x="3401311" y="4838660"/>
            <a:ext cx="3820701" cy="1398620"/>
          </a:xfrm>
          <a:custGeom>
            <a:avLst/>
            <a:gdLst>
              <a:gd name="connsiteX0" fmla="*/ 3820701 w 3820701"/>
              <a:gd name="connsiteY0" fmla="*/ 0 h 1398620"/>
              <a:gd name="connsiteX1" fmla="*/ 3820701 w 3820701"/>
              <a:gd name="connsiteY1" fmla="*/ 1398620 h 1398620"/>
              <a:gd name="connsiteX2" fmla="*/ 0 w 3820701"/>
              <a:gd name="connsiteY2" fmla="*/ 1398620 h 1398620"/>
              <a:gd name="connsiteX3" fmla="*/ 0 w 3820701"/>
              <a:gd name="connsiteY3" fmla="*/ 334589 h 1398620"/>
            </a:gdLst>
            <a:ahLst/>
            <a:cxnLst>
              <a:cxn ang="0">
                <a:pos x="connsiteX0" y="connsiteY0"/>
              </a:cxn>
              <a:cxn ang="0">
                <a:pos x="connsiteX1" y="connsiteY1"/>
              </a:cxn>
              <a:cxn ang="0">
                <a:pos x="connsiteX2" y="connsiteY2"/>
              </a:cxn>
              <a:cxn ang="0">
                <a:pos x="connsiteX3" y="connsiteY3"/>
              </a:cxn>
            </a:cxnLst>
            <a:rect l="l" t="t" r="r" b="b"/>
            <a:pathLst>
              <a:path w="3820701" h="1398620">
                <a:moveTo>
                  <a:pt x="3820701" y="0"/>
                </a:moveTo>
                <a:lnTo>
                  <a:pt x="3820701" y="1398620"/>
                </a:lnTo>
                <a:lnTo>
                  <a:pt x="0" y="1398620"/>
                </a:lnTo>
                <a:lnTo>
                  <a:pt x="0" y="334589"/>
                </a:lnTo>
                <a:close/>
              </a:path>
            </a:pathLst>
          </a:custGeom>
          <a:solidFill>
            <a:schemeClr val="bg1"/>
          </a:solidFill>
        </p:spPr>
        <p:txBody>
          <a:bodyPr wrap="square" lIns="385200" tIns="522000" rIns="385200" bIns="97200" anchor="t" anchorCtr="0">
            <a:noAutofit/>
          </a:bodyPr>
          <a:lstStyle>
            <a:lvl1pPr marL="0" indent="0" algn="l">
              <a:spcBef>
                <a:spcPts val="0"/>
              </a:spcBef>
              <a:buFont typeface="Arial" panose="020B0604020202020204" pitchFamily="34" charset="0"/>
              <a:buChar char="​"/>
              <a:defRPr sz="1600" b="1">
                <a:solidFill>
                  <a:schemeClr val="tx1"/>
                </a:solidFill>
                <a:latin typeface="+mj-lt"/>
              </a:defRPr>
            </a:lvl1pPr>
            <a:lvl2pPr marL="0" indent="0" algn="l">
              <a:spcBef>
                <a:spcPts val="0"/>
              </a:spcBef>
              <a:buFont typeface="Arial" panose="020B0604020202020204" pitchFamily="34" charset="0"/>
              <a:buChar char="​"/>
              <a:defRPr sz="1600">
                <a:latin typeface="+mj-lt"/>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Ihr Max Mustermann</a:t>
            </a:r>
          </a:p>
          <a:p>
            <a:pPr lvl="1"/>
            <a:r>
              <a:rPr lang="de-DE"/>
              <a:t>Zweite Ebene</a:t>
            </a:r>
          </a:p>
        </p:txBody>
      </p:sp>
      <p:sp>
        <p:nvSpPr>
          <p:cNvPr id="13" name="shpPhLogo">
            <a:extLst>
              <a:ext uri="{FF2B5EF4-FFF2-40B4-BE49-F238E27FC236}">
                <a16:creationId xmlns:a16="http://schemas.microsoft.com/office/drawing/2014/main" id="{F598FC0D-4DD0-464B-A851-658D79BB8F8D}"/>
              </a:ext>
            </a:extLst>
          </p:cNvPr>
          <p:cNvSpPr>
            <a:spLocks noGrp="1"/>
          </p:cNvSpPr>
          <p:nvPr>
            <p:ph type="body" sz="quarter" idx="13" hasCustomPrompt="1"/>
          </p:nvPr>
        </p:nvSpPr>
        <p:spPr>
          <a:xfrm>
            <a:off x="459085" y="2057306"/>
            <a:ext cx="3294000" cy="737119"/>
          </a:xfrm>
          <a:blipFill>
            <a:blip r:embed="rId2"/>
            <a:stretch>
              <a:fillRect/>
            </a:stretch>
          </a:blipFill>
        </p:spPr>
        <p:txBody>
          <a:bodyPr lIns="0" tIns="0" rIns="0" bIns="0" anchor="t" anchorCtr="0"/>
          <a:lstStyle>
            <a:lvl1pPr algn="l">
              <a:buNone/>
              <a:defRPr sz="100" b="0">
                <a:no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de-DE"/>
              <a:t> </a:t>
            </a:r>
          </a:p>
        </p:txBody>
      </p:sp>
    </p:spTree>
    <p:extLst>
      <p:ext uri="{BB962C8B-B14F-4D97-AF65-F5344CB8AC3E}">
        <p14:creationId xmlns:p14="http://schemas.microsoft.com/office/powerpoint/2010/main" val="3334812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1">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C8E33B3-B9FC-4690-A547-EF9FCC0C2E02}"/>
              </a:ext>
            </a:extLst>
          </p:cNvPr>
          <p:cNvSpPr>
            <a:spLocks noGrp="1"/>
          </p:cNvSpPr>
          <p:nvPr>
            <p:ph type="ftr" sz="quarter" idx="10"/>
          </p:nvPr>
        </p:nvSpPr>
        <p:spPr/>
        <p:txBody>
          <a:bodyPr/>
          <a:lstStyle>
            <a:lvl1pPr>
              <a:defRPr>
                <a:noFill/>
              </a:defRPr>
            </a:lvl1pPr>
          </a:lstStyle>
          <a:p>
            <a:r>
              <a:rPr lang="de-DE"/>
              <a:t>Fußzeile | Präsentationstitel - bearbeiten über Einfügen - Kopf- und Fußzeile</a:t>
            </a:r>
          </a:p>
        </p:txBody>
      </p:sp>
      <p:sp>
        <p:nvSpPr>
          <p:cNvPr id="5" name="Foliennummernplatzhalter 4">
            <a:extLst>
              <a:ext uri="{FF2B5EF4-FFF2-40B4-BE49-F238E27FC236}">
                <a16:creationId xmlns:a16="http://schemas.microsoft.com/office/drawing/2014/main" id="{4B004142-C52C-4844-928D-05475F5B5565}"/>
              </a:ext>
            </a:extLst>
          </p:cNvPr>
          <p:cNvSpPr>
            <a:spLocks noGrp="1"/>
          </p:cNvSpPr>
          <p:nvPr>
            <p:ph type="sldNum" sz="quarter" idx="11"/>
          </p:nvPr>
        </p:nvSpPr>
        <p:spPr/>
        <p:txBody>
          <a:bodyPr/>
          <a:lstStyle>
            <a:lvl1pPr>
              <a:defRPr>
                <a:noFill/>
              </a:defRPr>
            </a:lvl1pPr>
          </a:lstStyle>
          <a:p>
            <a:fld id="{CF9AA2C3-625B-44D4-A683-25892D2668D5}" type="slidenum">
              <a:rPr lang="de-DE" smtClean="0"/>
              <a:pPr/>
              <a:t>‹Nr.›</a:t>
            </a:fld>
            <a:endParaRPr lang="de-DE"/>
          </a:p>
        </p:txBody>
      </p:sp>
      <p:sp>
        <p:nvSpPr>
          <p:cNvPr id="11" name="Bildplatzhalter 10">
            <a:extLst>
              <a:ext uri="{FF2B5EF4-FFF2-40B4-BE49-F238E27FC236}">
                <a16:creationId xmlns:a16="http://schemas.microsoft.com/office/drawing/2014/main" id="{872FE50C-E2D3-4864-9A79-1D9D73F333F8}"/>
              </a:ext>
            </a:extLst>
          </p:cNvPr>
          <p:cNvSpPr>
            <a:spLocks noGrp="1"/>
          </p:cNvSpPr>
          <p:nvPr>
            <p:ph type="pic" sz="quarter" idx="12" hasCustomPrompt="1"/>
          </p:nvPr>
        </p:nvSpPr>
        <p:spPr>
          <a:xfrm>
            <a:off x="0" y="0"/>
            <a:ext cx="12192000" cy="6858000"/>
          </a:xfrm>
          <a:solidFill>
            <a:schemeClr val="bg2"/>
          </a:solidFill>
        </p:spPr>
        <p:txBody>
          <a:bodyPr/>
          <a:lstStyle>
            <a:lvl1pPr algn="ctr">
              <a:defRPr b="0">
                <a:solidFill>
                  <a:srgbClr val="9D2235"/>
                </a:solidFill>
              </a:defRPr>
            </a:lvl1pPr>
          </a:lstStyle>
          <a:p>
            <a:r>
              <a:rPr lang="de-DE"/>
              <a:t>Bilder über „Einfügen / Bilder“ einsetzen; nach dem Austausch des Bilds das Layout „Zurücksetzen“</a:t>
            </a:r>
          </a:p>
        </p:txBody>
      </p:sp>
      <p:sp>
        <p:nvSpPr>
          <p:cNvPr id="9" name="Titel 8">
            <a:extLst>
              <a:ext uri="{FF2B5EF4-FFF2-40B4-BE49-F238E27FC236}">
                <a16:creationId xmlns:a16="http://schemas.microsoft.com/office/drawing/2014/main" id="{9868E929-DC50-4E63-908E-86F4D2114400}"/>
              </a:ext>
            </a:extLst>
          </p:cNvPr>
          <p:cNvSpPr>
            <a:spLocks noGrp="1"/>
          </p:cNvSpPr>
          <p:nvPr>
            <p:ph type="ctrTitle"/>
          </p:nvPr>
        </p:nvSpPr>
        <p:spPr>
          <a:xfrm>
            <a:off x="0" y="1665290"/>
            <a:ext cx="6836920" cy="3808317"/>
          </a:xfrm>
          <a:custGeom>
            <a:avLst/>
            <a:gdLst>
              <a:gd name="connsiteX0" fmla="*/ 0 w 6836920"/>
              <a:gd name="connsiteY0" fmla="*/ 0 h 3808317"/>
              <a:gd name="connsiteX1" fmla="*/ 6836920 w 6836920"/>
              <a:gd name="connsiteY1" fmla="*/ 0 h 3808317"/>
              <a:gd name="connsiteX2" fmla="*/ 6836920 w 6836920"/>
              <a:gd name="connsiteY2" fmla="*/ 3209590 h 3808317"/>
              <a:gd name="connsiteX3" fmla="*/ 0 w 6836920"/>
              <a:gd name="connsiteY3" fmla="*/ 3808317 h 3808317"/>
            </a:gdLst>
            <a:ahLst/>
            <a:cxnLst>
              <a:cxn ang="0">
                <a:pos x="connsiteX0" y="connsiteY0"/>
              </a:cxn>
              <a:cxn ang="0">
                <a:pos x="connsiteX1" y="connsiteY1"/>
              </a:cxn>
              <a:cxn ang="0">
                <a:pos x="connsiteX2" y="connsiteY2"/>
              </a:cxn>
              <a:cxn ang="0">
                <a:pos x="connsiteX3" y="connsiteY3"/>
              </a:cxn>
            </a:cxnLst>
            <a:rect l="l" t="t" r="r" b="b"/>
            <a:pathLst>
              <a:path w="6836920" h="3808317">
                <a:moveTo>
                  <a:pt x="0" y="0"/>
                </a:moveTo>
                <a:lnTo>
                  <a:pt x="6836920" y="0"/>
                </a:lnTo>
                <a:lnTo>
                  <a:pt x="6836920" y="3209590"/>
                </a:lnTo>
                <a:lnTo>
                  <a:pt x="0" y="3808317"/>
                </a:lnTo>
                <a:close/>
              </a:path>
            </a:pathLst>
          </a:custGeom>
          <a:solidFill>
            <a:schemeClr val="tx2">
              <a:alpha val="90000"/>
            </a:schemeClr>
          </a:solidFill>
        </p:spPr>
        <p:txBody>
          <a:bodyPr wrap="square" lIns="435600" tIns="1436400" rIns="633600" bIns="0" anchor="t" anchorCtr="0">
            <a:noAutofit/>
          </a:bodyPr>
          <a:lstStyle>
            <a:lvl1pPr algn="l">
              <a:defRPr sz="3600" b="0">
                <a:solidFill>
                  <a:schemeClr val="bg1"/>
                </a:solidFill>
              </a:defRPr>
            </a:lvl1pPr>
          </a:lstStyle>
          <a:p>
            <a:r>
              <a:rPr lang="de-DE"/>
              <a:t>Mastertitelformat bearbeiten</a:t>
            </a:r>
          </a:p>
        </p:txBody>
      </p:sp>
      <p:sp>
        <p:nvSpPr>
          <p:cNvPr id="3" name="Untertitel 2">
            <a:extLst>
              <a:ext uri="{FF2B5EF4-FFF2-40B4-BE49-F238E27FC236}">
                <a16:creationId xmlns:a16="http://schemas.microsoft.com/office/drawing/2014/main" id="{E976182E-F671-4901-9D24-F9C434F700DC}"/>
              </a:ext>
            </a:extLst>
          </p:cNvPr>
          <p:cNvSpPr>
            <a:spLocks noGrp="1"/>
          </p:cNvSpPr>
          <p:nvPr>
            <p:ph type="subTitle" idx="1"/>
          </p:nvPr>
        </p:nvSpPr>
        <p:spPr>
          <a:xfrm>
            <a:off x="459085" y="4359016"/>
            <a:ext cx="4821301" cy="312099"/>
          </a:xfrm>
        </p:spPr>
        <p:txBody>
          <a:bodyPr lIns="0" tIns="0" rIns="0" bIns="0" anchor="t" anchorCtr="0"/>
          <a:lstStyle>
            <a:lvl1pPr marL="0" indent="0" algn="l">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13" name="shpPhLogo">
            <a:extLst>
              <a:ext uri="{FF2B5EF4-FFF2-40B4-BE49-F238E27FC236}">
                <a16:creationId xmlns:a16="http://schemas.microsoft.com/office/drawing/2014/main" id="{F598FC0D-4DD0-464B-A851-658D79BB8F8D}"/>
              </a:ext>
            </a:extLst>
          </p:cNvPr>
          <p:cNvSpPr>
            <a:spLocks noGrp="1"/>
          </p:cNvSpPr>
          <p:nvPr>
            <p:ph type="body" sz="quarter" idx="13" hasCustomPrompt="1"/>
          </p:nvPr>
        </p:nvSpPr>
        <p:spPr>
          <a:xfrm>
            <a:off x="459085" y="2015344"/>
            <a:ext cx="3294000" cy="779081"/>
          </a:xfrm>
          <a:blipFill>
            <a:blip r:embed="rId2">
              <a:extLst>
                <a:ext uri="{96DAC541-7B7A-43D3-8B79-37D633B846F1}">
                  <asvg:svgBlip xmlns:asvg="http://schemas.microsoft.com/office/drawing/2016/SVG/main" r:embed="rId3"/>
                </a:ext>
              </a:extLst>
            </a:blip>
            <a:stretch>
              <a:fillRect/>
            </a:stretch>
          </a:blipFill>
        </p:spPr>
        <p:txBody>
          <a:bodyPr lIns="0" tIns="0" rIns="0" bIns="0" anchor="t" anchorCtr="0"/>
          <a:lstStyle>
            <a:lvl1pPr algn="l">
              <a:buNone/>
              <a:defRPr sz="100" b="0">
                <a:no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de-DE"/>
              <a:t> </a:t>
            </a:r>
          </a:p>
        </p:txBody>
      </p:sp>
    </p:spTree>
    <p:extLst>
      <p:ext uri="{BB962C8B-B14F-4D97-AF65-F5344CB8AC3E}">
        <p14:creationId xmlns:p14="http://schemas.microsoft.com/office/powerpoint/2010/main" val="3878278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halt">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58813" y="450806"/>
            <a:ext cx="10137776"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3" y="969071"/>
            <a:ext cx="10137776"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3" name="Inhaltsplatzhalter 2">
            <a:extLst>
              <a:ext uri="{FF2B5EF4-FFF2-40B4-BE49-F238E27FC236}">
                <a16:creationId xmlns:a16="http://schemas.microsoft.com/office/drawing/2014/main" id="{91D0A2D4-6CFF-427F-9FC8-1A43547B811E}"/>
              </a:ext>
            </a:extLst>
          </p:cNvPr>
          <p:cNvSpPr>
            <a:spLocks noGrp="1"/>
          </p:cNvSpPr>
          <p:nvPr>
            <p:ph idx="1"/>
          </p:nvPr>
        </p:nvSpPr>
        <p:spPr>
          <a:xfrm>
            <a:off x="658813" y="1665288"/>
            <a:ext cx="10875315" cy="44640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a:extLst>
              <a:ext uri="{FF2B5EF4-FFF2-40B4-BE49-F238E27FC236}">
                <a16:creationId xmlns:a16="http://schemas.microsoft.com/office/drawing/2014/main" id="{76979C65-A911-4374-8101-B3B467FBAE34}"/>
              </a:ext>
            </a:extLst>
          </p:cNvPr>
          <p:cNvSpPr>
            <a:spLocks noGrp="1"/>
          </p:cNvSpPr>
          <p:nvPr>
            <p:ph type="body" sz="quarter" idx="14" hasCustomPrompt="1"/>
          </p:nvPr>
        </p:nvSpPr>
        <p:spPr>
          <a:xfrm>
            <a:off x="6315698" y="6349209"/>
            <a:ext cx="5218430" cy="139698"/>
          </a:xfrm>
        </p:spPr>
        <p:txBody>
          <a:bodyPr anchor="b"/>
          <a:lstStyle>
            <a:lvl1pPr marL="0" indent="0" algn="r">
              <a:lnSpc>
                <a:spcPct val="100000"/>
              </a:lnSpc>
              <a:spcBef>
                <a:spcPts val="0"/>
              </a:spcBef>
              <a:buNone/>
              <a:defRPr sz="900" b="0">
                <a:solidFill>
                  <a:schemeClr val="bg2"/>
                </a:solidFill>
                <a:latin typeface="+mn-lt"/>
              </a:defRPr>
            </a:lvl1pPr>
            <a:lvl2pPr marL="0" indent="0" algn="r">
              <a:lnSpc>
                <a:spcPct val="100000"/>
              </a:lnSpc>
              <a:spcBef>
                <a:spcPts val="0"/>
              </a:spcBef>
              <a:buNone/>
              <a:defRPr sz="900" b="0">
                <a:solidFill>
                  <a:schemeClr val="tx1"/>
                </a:solidFill>
                <a:latin typeface="+mn-lt"/>
              </a:defRPr>
            </a:lvl2pPr>
            <a:lvl3pPr marL="0" indent="0" algn="r">
              <a:lnSpc>
                <a:spcPct val="100000"/>
              </a:lnSpc>
              <a:spcBef>
                <a:spcPts val="0"/>
              </a:spcBef>
              <a:buNone/>
              <a:defRPr sz="900" b="0">
                <a:solidFill>
                  <a:schemeClr val="tx1"/>
                </a:solidFill>
                <a:latin typeface="+mn-lt"/>
              </a:defRPr>
            </a:lvl3pPr>
            <a:lvl4pPr marL="0" indent="0" algn="r">
              <a:lnSpc>
                <a:spcPct val="100000"/>
              </a:lnSpc>
              <a:spcBef>
                <a:spcPts val="0"/>
              </a:spcBef>
              <a:buNone/>
              <a:defRPr sz="900" b="0">
                <a:solidFill>
                  <a:schemeClr val="tx1"/>
                </a:solidFill>
                <a:latin typeface="+mn-lt"/>
              </a:defRPr>
            </a:lvl4pPr>
            <a:lvl5pPr marL="0" indent="0" algn="r">
              <a:lnSpc>
                <a:spcPct val="100000"/>
              </a:lnSpc>
              <a:spcBef>
                <a:spcPts val="0"/>
              </a:spcBef>
              <a:buNone/>
              <a:defRPr sz="900" b="0">
                <a:solidFill>
                  <a:schemeClr val="tx1"/>
                </a:solidFill>
                <a:latin typeface="+mn-lt"/>
              </a:defRPr>
            </a:lvl5pPr>
          </a:lstStyle>
          <a:p>
            <a:pPr lvl="0"/>
            <a:r>
              <a:rPr lang="de-DE"/>
              <a:t>Fußnote</a:t>
            </a:r>
          </a:p>
        </p:txBody>
      </p:sp>
    </p:spTree>
    <p:extLst>
      <p:ext uri="{BB962C8B-B14F-4D97-AF65-F5344CB8AC3E}">
        <p14:creationId xmlns:p14="http://schemas.microsoft.com/office/powerpoint/2010/main" val="3439995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el 2">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C8E33B3-B9FC-4690-A547-EF9FCC0C2E02}"/>
              </a:ext>
            </a:extLst>
          </p:cNvPr>
          <p:cNvSpPr>
            <a:spLocks noGrp="1"/>
          </p:cNvSpPr>
          <p:nvPr>
            <p:ph type="ftr" sz="quarter" idx="10"/>
          </p:nvPr>
        </p:nvSpPr>
        <p:spPr/>
        <p:txBody>
          <a:bodyPr/>
          <a:lstStyle>
            <a:lvl1pPr>
              <a:defRPr>
                <a:noFill/>
              </a:defRPr>
            </a:lvl1pPr>
          </a:lstStyle>
          <a:p>
            <a:r>
              <a:rPr lang="de-DE"/>
              <a:t>Fußzeile | Präsentationstitel - bearbeiten über Einfügen - Kopf- und Fußzeile</a:t>
            </a:r>
          </a:p>
        </p:txBody>
      </p:sp>
      <p:sp>
        <p:nvSpPr>
          <p:cNvPr id="5" name="Foliennummernplatzhalter 4">
            <a:extLst>
              <a:ext uri="{FF2B5EF4-FFF2-40B4-BE49-F238E27FC236}">
                <a16:creationId xmlns:a16="http://schemas.microsoft.com/office/drawing/2014/main" id="{4B004142-C52C-4844-928D-05475F5B5565}"/>
              </a:ext>
            </a:extLst>
          </p:cNvPr>
          <p:cNvSpPr>
            <a:spLocks noGrp="1"/>
          </p:cNvSpPr>
          <p:nvPr>
            <p:ph type="sldNum" sz="quarter" idx="11"/>
          </p:nvPr>
        </p:nvSpPr>
        <p:spPr/>
        <p:txBody>
          <a:bodyPr/>
          <a:lstStyle>
            <a:lvl1pPr>
              <a:defRPr>
                <a:noFill/>
              </a:defRPr>
            </a:lvl1pPr>
          </a:lstStyle>
          <a:p>
            <a:fld id="{CF9AA2C3-625B-44D4-A683-25892D2668D5}" type="slidenum">
              <a:rPr lang="de-DE" smtClean="0"/>
              <a:pPr/>
              <a:t>‹Nr.›</a:t>
            </a:fld>
            <a:endParaRPr lang="de-DE"/>
          </a:p>
        </p:txBody>
      </p:sp>
      <p:sp>
        <p:nvSpPr>
          <p:cNvPr id="11" name="Bildplatzhalter 10">
            <a:extLst>
              <a:ext uri="{FF2B5EF4-FFF2-40B4-BE49-F238E27FC236}">
                <a16:creationId xmlns:a16="http://schemas.microsoft.com/office/drawing/2014/main" id="{872FE50C-E2D3-4864-9A79-1D9D73F333F8}"/>
              </a:ext>
            </a:extLst>
          </p:cNvPr>
          <p:cNvSpPr>
            <a:spLocks noGrp="1"/>
          </p:cNvSpPr>
          <p:nvPr>
            <p:ph type="pic" sz="quarter" idx="12" hasCustomPrompt="1"/>
          </p:nvPr>
        </p:nvSpPr>
        <p:spPr>
          <a:xfrm>
            <a:off x="0" y="0"/>
            <a:ext cx="12192000" cy="6858000"/>
          </a:xfrm>
          <a:solidFill>
            <a:schemeClr val="bg2"/>
          </a:solidFill>
        </p:spPr>
        <p:txBody>
          <a:bodyPr/>
          <a:lstStyle>
            <a:lvl1pPr algn="ctr">
              <a:defRPr b="0">
                <a:solidFill>
                  <a:srgbClr val="9D2235"/>
                </a:solidFill>
              </a:defRPr>
            </a:lvl1pPr>
          </a:lstStyle>
          <a:p>
            <a:r>
              <a:rPr lang="de-DE"/>
              <a:t>Bilder über „Einfügen / Bilder“ einsetzen; nach dem Austausch des Bilds das Layout „Zurücksetzen“</a:t>
            </a:r>
          </a:p>
        </p:txBody>
      </p:sp>
      <p:sp>
        <p:nvSpPr>
          <p:cNvPr id="9" name="Titel 8">
            <a:extLst>
              <a:ext uri="{FF2B5EF4-FFF2-40B4-BE49-F238E27FC236}">
                <a16:creationId xmlns:a16="http://schemas.microsoft.com/office/drawing/2014/main" id="{9868E929-DC50-4E63-908E-86F4D2114400}"/>
              </a:ext>
            </a:extLst>
          </p:cNvPr>
          <p:cNvSpPr>
            <a:spLocks noGrp="1"/>
          </p:cNvSpPr>
          <p:nvPr>
            <p:ph type="ctrTitle"/>
          </p:nvPr>
        </p:nvSpPr>
        <p:spPr>
          <a:xfrm>
            <a:off x="0" y="1665290"/>
            <a:ext cx="6836920" cy="3808317"/>
          </a:xfrm>
          <a:custGeom>
            <a:avLst/>
            <a:gdLst>
              <a:gd name="connsiteX0" fmla="*/ 0 w 6836920"/>
              <a:gd name="connsiteY0" fmla="*/ 0 h 3808317"/>
              <a:gd name="connsiteX1" fmla="*/ 6836920 w 6836920"/>
              <a:gd name="connsiteY1" fmla="*/ 0 h 3808317"/>
              <a:gd name="connsiteX2" fmla="*/ 6836920 w 6836920"/>
              <a:gd name="connsiteY2" fmla="*/ 3209590 h 3808317"/>
              <a:gd name="connsiteX3" fmla="*/ 0 w 6836920"/>
              <a:gd name="connsiteY3" fmla="*/ 3808317 h 3808317"/>
            </a:gdLst>
            <a:ahLst/>
            <a:cxnLst>
              <a:cxn ang="0">
                <a:pos x="connsiteX0" y="connsiteY0"/>
              </a:cxn>
              <a:cxn ang="0">
                <a:pos x="connsiteX1" y="connsiteY1"/>
              </a:cxn>
              <a:cxn ang="0">
                <a:pos x="connsiteX2" y="connsiteY2"/>
              </a:cxn>
              <a:cxn ang="0">
                <a:pos x="connsiteX3" y="connsiteY3"/>
              </a:cxn>
            </a:cxnLst>
            <a:rect l="l" t="t" r="r" b="b"/>
            <a:pathLst>
              <a:path w="6836920" h="3808317">
                <a:moveTo>
                  <a:pt x="0" y="0"/>
                </a:moveTo>
                <a:lnTo>
                  <a:pt x="6836920" y="0"/>
                </a:lnTo>
                <a:lnTo>
                  <a:pt x="6836920" y="3209590"/>
                </a:lnTo>
                <a:lnTo>
                  <a:pt x="0" y="3808317"/>
                </a:lnTo>
                <a:close/>
              </a:path>
            </a:pathLst>
          </a:custGeom>
          <a:solidFill>
            <a:schemeClr val="tx2">
              <a:alpha val="90000"/>
            </a:schemeClr>
          </a:solidFill>
        </p:spPr>
        <p:txBody>
          <a:bodyPr wrap="square" lIns="435600" tIns="1436400" rIns="633600" bIns="0" anchor="t" anchorCtr="0">
            <a:noAutofit/>
          </a:bodyPr>
          <a:lstStyle>
            <a:lvl1pPr algn="l">
              <a:defRPr sz="3600" b="0">
                <a:solidFill>
                  <a:schemeClr val="bg1"/>
                </a:solidFill>
              </a:defRPr>
            </a:lvl1pPr>
          </a:lstStyle>
          <a:p>
            <a:r>
              <a:rPr lang="de-DE"/>
              <a:t>Mastertitelformat bearbeiten</a:t>
            </a:r>
          </a:p>
        </p:txBody>
      </p:sp>
      <p:sp>
        <p:nvSpPr>
          <p:cNvPr id="10" name="Untertitel 9">
            <a:extLst>
              <a:ext uri="{FF2B5EF4-FFF2-40B4-BE49-F238E27FC236}">
                <a16:creationId xmlns:a16="http://schemas.microsoft.com/office/drawing/2014/main" id="{3C884955-1258-4438-9D4C-6A0A0DBC5399}"/>
              </a:ext>
            </a:extLst>
          </p:cNvPr>
          <p:cNvSpPr>
            <a:spLocks noGrp="1"/>
          </p:cNvSpPr>
          <p:nvPr>
            <p:ph type="subTitle" idx="1"/>
          </p:nvPr>
        </p:nvSpPr>
        <p:spPr>
          <a:xfrm>
            <a:off x="3401311" y="4838660"/>
            <a:ext cx="3820701" cy="1398620"/>
          </a:xfrm>
          <a:custGeom>
            <a:avLst/>
            <a:gdLst>
              <a:gd name="connsiteX0" fmla="*/ 3820701 w 3820701"/>
              <a:gd name="connsiteY0" fmla="*/ 0 h 1398620"/>
              <a:gd name="connsiteX1" fmla="*/ 3820701 w 3820701"/>
              <a:gd name="connsiteY1" fmla="*/ 1398620 h 1398620"/>
              <a:gd name="connsiteX2" fmla="*/ 0 w 3820701"/>
              <a:gd name="connsiteY2" fmla="*/ 1398620 h 1398620"/>
              <a:gd name="connsiteX3" fmla="*/ 0 w 3820701"/>
              <a:gd name="connsiteY3" fmla="*/ 334589 h 1398620"/>
            </a:gdLst>
            <a:ahLst/>
            <a:cxnLst>
              <a:cxn ang="0">
                <a:pos x="connsiteX0" y="connsiteY0"/>
              </a:cxn>
              <a:cxn ang="0">
                <a:pos x="connsiteX1" y="connsiteY1"/>
              </a:cxn>
              <a:cxn ang="0">
                <a:pos x="connsiteX2" y="connsiteY2"/>
              </a:cxn>
              <a:cxn ang="0">
                <a:pos x="connsiteX3" y="connsiteY3"/>
              </a:cxn>
            </a:cxnLst>
            <a:rect l="l" t="t" r="r" b="b"/>
            <a:pathLst>
              <a:path w="3820701" h="1398620">
                <a:moveTo>
                  <a:pt x="3820701" y="0"/>
                </a:moveTo>
                <a:lnTo>
                  <a:pt x="3820701" y="1398620"/>
                </a:lnTo>
                <a:lnTo>
                  <a:pt x="0" y="1398620"/>
                </a:lnTo>
                <a:lnTo>
                  <a:pt x="0" y="334589"/>
                </a:lnTo>
                <a:close/>
              </a:path>
            </a:pathLst>
          </a:custGeom>
          <a:solidFill>
            <a:schemeClr val="bg1"/>
          </a:solidFill>
        </p:spPr>
        <p:txBody>
          <a:bodyPr wrap="square" lIns="385200" tIns="522000" rIns="385200" bIns="97200" anchor="t" anchorCtr="0">
            <a:noAutofit/>
          </a:bodyPr>
          <a:lstStyle>
            <a:lvl1pPr marL="0" indent="0" algn="l">
              <a:spcBef>
                <a:spcPts val="0"/>
              </a:spcBef>
              <a:buFont typeface="Arial" panose="020B0604020202020204" pitchFamily="34" charset="0"/>
              <a:buChar char="​"/>
              <a:defRPr sz="1600" b="1">
                <a:solidFill>
                  <a:schemeClr val="tx1"/>
                </a:solidFill>
                <a:latin typeface="+mj-lt"/>
              </a:defRPr>
            </a:lvl1pPr>
            <a:lvl2pPr marL="0" indent="0" algn="l">
              <a:spcBef>
                <a:spcPts val="0"/>
              </a:spcBef>
              <a:buFont typeface="Arial" panose="020B0604020202020204" pitchFamily="34" charset="0"/>
              <a:buChar char="​"/>
              <a:defRPr sz="1600">
                <a:latin typeface="+mj-lt"/>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13" name="shpPhLogo">
            <a:extLst>
              <a:ext uri="{FF2B5EF4-FFF2-40B4-BE49-F238E27FC236}">
                <a16:creationId xmlns:a16="http://schemas.microsoft.com/office/drawing/2014/main" id="{F598FC0D-4DD0-464B-A851-658D79BB8F8D}"/>
              </a:ext>
            </a:extLst>
          </p:cNvPr>
          <p:cNvSpPr>
            <a:spLocks noGrp="1"/>
          </p:cNvSpPr>
          <p:nvPr>
            <p:ph type="body" sz="quarter" idx="13" hasCustomPrompt="1"/>
          </p:nvPr>
        </p:nvSpPr>
        <p:spPr>
          <a:xfrm>
            <a:off x="459085" y="2015344"/>
            <a:ext cx="3294000" cy="779081"/>
          </a:xfrm>
          <a:blipFill>
            <a:blip r:embed="rId2">
              <a:extLst>
                <a:ext uri="{96DAC541-7B7A-43D3-8B79-37D633B846F1}">
                  <asvg:svgBlip xmlns:asvg="http://schemas.microsoft.com/office/drawing/2016/SVG/main" r:embed="rId3"/>
                </a:ext>
              </a:extLst>
            </a:blip>
            <a:stretch>
              <a:fillRect/>
            </a:stretch>
          </a:blipFill>
        </p:spPr>
        <p:txBody>
          <a:bodyPr lIns="0" tIns="0" rIns="0" bIns="0" anchor="t" anchorCtr="0"/>
          <a:lstStyle>
            <a:lvl1pPr algn="l">
              <a:buNone/>
              <a:defRPr sz="100" b="0">
                <a:no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de-DE"/>
              <a:t> </a:t>
            </a:r>
          </a:p>
        </p:txBody>
      </p:sp>
    </p:spTree>
    <p:extLst>
      <p:ext uri="{BB962C8B-B14F-4D97-AF65-F5344CB8AC3E}">
        <p14:creationId xmlns:p14="http://schemas.microsoft.com/office/powerpoint/2010/main" val="2026822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Kapitel 1">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a:xfrm rot="16200000">
            <a:off x="0" y="0"/>
            <a:ext cx="0" cy="0"/>
          </a:xfrm>
        </p:spPr>
        <p:txBody>
          <a:bodyPr/>
          <a:lstStyle>
            <a:lvl1pPr>
              <a:defRPr sz="100">
                <a:noFill/>
              </a:defRPr>
            </a:lvl1p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a:xfrm>
            <a:off x="0" y="0"/>
            <a:ext cx="0" cy="0"/>
          </a:xfrm>
        </p:spPr>
        <p:txBody>
          <a:bodyPr/>
          <a:lstStyle>
            <a:lvl1pPr>
              <a:defRPr sz="100">
                <a:noFill/>
              </a:defRPr>
            </a:lvl1pPr>
          </a:lstStyle>
          <a:p>
            <a:fld id="{CF9AA2C3-625B-44D4-A683-25892D2668D5}" type="slidenum">
              <a:rPr lang="de-DE" smtClean="0"/>
              <a:pPr/>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7538720" y="3691740"/>
            <a:ext cx="3996000" cy="1116000"/>
          </a:xfrm>
        </p:spPr>
        <p:txBody>
          <a:bodyPr wrap="square" anchor="t"/>
          <a:lstStyle>
            <a:lvl1pPr>
              <a:lnSpc>
                <a:spcPct val="90000"/>
              </a:lnSpc>
              <a:defRPr sz="3600" b="0"/>
            </a:lvl1pPr>
          </a:lstStyle>
          <a:p>
            <a:r>
              <a:rPr lang="de-DE"/>
              <a:t>Mastertitelformat bearbeiten</a:t>
            </a:r>
          </a:p>
        </p:txBody>
      </p:sp>
      <p:sp>
        <p:nvSpPr>
          <p:cNvPr id="11" name="Bildplatzhalter 10">
            <a:extLst>
              <a:ext uri="{FF2B5EF4-FFF2-40B4-BE49-F238E27FC236}">
                <a16:creationId xmlns:a16="http://schemas.microsoft.com/office/drawing/2014/main" id="{D0DE87E1-CD70-4BA3-B4FE-47CC23D1FE1E}"/>
              </a:ext>
            </a:extLst>
          </p:cNvPr>
          <p:cNvSpPr>
            <a:spLocks noGrp="1"/>
          </p:cNvSpPr>
          <p:nvPr>
            <p:ph type="pic" sz="quarter" idx="15"/>
          </p:nvPr>
        </p:nvSpPr>
        <p:spPr>
          <a:xfrm>
            <a:off x="0" y="0"/>
            <a:ext cx="6909848" cy="6381750"/>
          </a:xfrm>
          <a:custGeom>
            <a:avLst/>
            <a:gdLst>
              <a:gd name="connsiteX0" fmla="*/ 0 w 6909848"/>
              <a:gd name="connsiteY0" fmla="*/ 0 h 6381750"/>
              <a:gd name="connsiteX1" fmla="*/ 6909848 w 6909848"/>
              <a:gd name="connsiteY1" fmla="*/ 0 h 6381750"/>
              <a:gd name="connsiteX2" fmla="*/ 6909848 w 6909848"/>
              <a:gd name="connsiteY2" fmla="*/ 5776474 h 6381750"/>
              <a:gd name="connsiteX3" fmla="*/ 0 w 6909848"/>
              <a:gd name="connsiteY3" fmla="*/ 6381750 h 6381750"/>
            </a:gdLst>
            <a:ahLst/>
            <a:cxnLst>
              <a:cxn ang="0">
                <a:pos x="connsiteX0" y="connsiteY0"/>
              </a:cxn>
              <a:cxn ang="0">
                <a:pos x="connsiteX1" y="connsiteY1"/>
              </a:cxn>
              <a:cxn ang="0">
                <a:pos x="connsiteX2" y="connsiteY2"/>
              </a:cxn>
              <a:cxn ang="0">
                <a:pos x="connsiteX3" y="connsiteY3"/>
              </a:cxn>
            </a:cxnLst>
            <a:rect l="l" t="t" r="r" b="b"/>
            <a:pathLst>
              <a:path w="6909848" h="6381750">
                <a:moveTo>
                  <a:pt x="0" y="0"/>
                </a:moveTo>
                <a:lnTo>
                  <a:pt x="6909848" y="0"/>
                </a:lnTo>
                <a:lnTo>
                  <a:pt x="6909848" y="5776474"/>
                </a:lnTo>
                <a:lnTo>
                  <a:pt x="0" y="6381750"/>
                </a:lnTo>
                <a:close/>
              </a:path>
            </a:pathLst>
          </a:custGeom>
          <a:solidFill>
            <a:schemeClr val="bg2"/>
          </a:solidFill>
        </p:spPr>
        <p:txBody>
          <a:bodyPr wrap="square" anchor="ctr">
            <a:noAutofit/>
          </a:bodyPr>
          <a:lstStyle>
            <a:lvl1pPr algn="ctr">
              <a:defRPr b="0">
                <a:solidFill>
                  <a:schemeClr val="tx1"/>
                </a:solidFill>
              </a:defRPr>
            </a:lvl1pPr>
          </a:lstStyle>
          <a:p>
            <a:r>
              <a:rPr lang="de-DE"/>
              <a:t>Bild durch Klicken auf Symbol hinzufügen</a:t>
            </a:r>
          </a:p>
        </p:txBody>
      </p:sp>
      <p:sp>
        <p:nvSpPr>
          <p:cNvPr id="15" name="Textplatzhalter 14">
            <a:extLst>
              <a:ext uri="{FF2B5EF4-FFF2-40B4-BE49-F238E27FC236}">
                <a16:creationId xmlns:a16="http://schemas.microsoft.com/office/drawing/2014/main" id="{5C9D5613-E658-4240-87B7-A2A13A9D90BD}"/>
              </a:ext>
            </a:extLst>
          </p:cNvPr>
          <p:cNvSpPr>
            <a:spLocks noGrp="1"/>
          </p:cNvSpPr>
          <p:nvPr>
            <p:ph type="body" sz="quarter" idx="16" hasCustomPrompt="1"/>
          </p:nvPr>
        </p:nvSpPr>
        <p:spPr bwMode="gray">
          <a:xfrm>
            <a:off x="6377932" y="1953988"/>
            <a:ext cx="4496443" cy="1858961"/>
          </a:xfrm>
        </p:spPr>
        <p:txBody>
          <a:bodyPr anchor="b"/>
          <a:lstStyle>
            <a:lvl1pPr>
              <a:lnSpc>
                <a:spcPct val="100000"/>
              </a:lnSpc>
              <a:spcBef>
                <a:spcPts val="0"/>
              </a:spcBef>
              <a:buNone/>
              <a:defRPr sz="14000" b="1">
                <a:solidFill>
                  <a:schemeClr val="tx2"/>
                </a:solidFill>
                <a:latin typeface="+mj-lt"/>
              </a:defRPr>
            </a:lvl1pPr>
            <a:lvl2pPr>
              <a:lnSpc>
                <a:spcPct val="100000"/>
              </a:lnSpc>
              <a:spcBef>
                <a:spcPts val="0"/>
              </a:spcBef>
              <a:buNone/>
              <a:defRPr sz="14000" b="0">
                <a:solidFill>
                  <a:schemeClr val="tx2"/>
                </a:solidFill>
                <a:latin typeface="+mj-lt"/>
              </a:defRPr>
            </a:lvl2pPr>
            <a:lvl3pPr>
              <a:lnSpc>
                <a:spcPct val="100000"/>
              </a:lnSpc>
              <a:spcBef>
                <a:spcPts val="0"/>
              </a:spcBef>
              <a:buNone/>
              <a:defRPr sz="14000" b="0">
                <a:solidFill>
                  <a:schemeClr val="tx2"/>
                </a:solidFill>
                <a:latin typeface="+mj-lt"/>
              </a:defRPr>
            </a:lvl3pPr>
            <a:lvl4pPr>
              <a:lnSpc>
                <a:spcPct val="100000"/>
              </a:lnSpc>
              <a:spcBef>
                <a:spcPts val="0"/>
              </a:spcBef>
              <a:buNone/>
              <a:defRPr sz="14000" b="0">
                <a:solidFill>
                  <a:schemeClr val="tx2"/>
                </a:solidFill>
                <a:latin typeface="+mj-lt"/>
              </a:defRPr>
            </a:lvl4pPr>
            <a:lvl5pPr>
              <a:lnSpc>
                <a:spcPct val="100000"/>
              </a:lnSpc>
              <a:spcBef>
                <a:spcPts val="0"/>
              </a:spcBef>
              <a:buNone/>
              <a:defRPr sz="14000" b="0">
                <a:solidFill>
                  <a:schemeClr val="tx2"/>
                </a:solidFill>
                <a:latin typeface="+mj-lt"/>
              </a:defRPr>
            </a:lvl5pPr>
          </a:lstStyle>
          <a:p>
            <a:pPr lvl="0"/>
            <a:r>
              <a:rPr lang="de-DE"/>
              <a:t>01</a:t>
            </a:r>
          </a:p>
        </p:txBody>
      </p:sp>
    </p:spTree>
    <p:extLst>
      <p:ext uri="{BB962C8B-B14F-4D97-AF65-F5344CB8AC3E}">
        <p14:creationId xmlns:p14="http://schemas.microsoft.com/office/powerpoint/2010/main" val="3122305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Kapitel 2">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a:xfrm rot="16200000">
            <a:off x="0" y="0"/>
            <a:ext cx="0" cy="0"/>
          </a:xfrm>
        </p:spPr>
        <p:txBody>
          <a:bodyPr/>
          <a:lstStyle>
            <a:lvl1pPr>
              <a:defRPr sz="100">
                <a:noFill/>
              </a:defRPr>
            </a:lvl1p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a:xfrm>
            <a:off x="0" y="0"/>
            <a:ext cx="0" cy="0"/>
          </a:xfrm>
        </p:spPr>
        <p:txBody>
          <a:bodyPr/>
          <a:lstStyle>
            <a:lvl1pPr>
              <a:defRPr sz="100">
                <a:noFill/>
              </a:defRPr>
            </a:lvl1pPr>
          </a:lstStyle>
          <a:p>
            <a:fld id="{CF9AA2C3-625B-44D4-A683-25892D2668D5}" type="slidenum">
              <a:rPr lang="de-DE" smtClean="0"/>
              <a:pPr/>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908802" y="1708782"/>
            <a:ext cx="4622798" cy="1116000"/>
          </a:xfrm>
        </p:spPr>
        <p:txBody>
          <a:bodyPr wrap="square" anchor="t"/>
          <a:lstStyle>
            <a:lvl1pPr>
              <a:defRPr sz="3600" b="0"/>
            </a:lvl1pPr>
          </a:lstStyle>
          <a:p>
            <a:r>
              <a:rPr lang="de-DE"/>
              <a:t>Mastertitelformat bearbeiten</a:t>
            </a:r>
          </a:p>
        </p:txBody>
      </p:sp>
      <p:sp>
        <p:nvSpPr>
          <p:cNvPr id="15" name="Textplatzhalter 14">
            <a:extLst>
              <a:ext uri="{FF2B5EF4-FFF2-40B4-BE49-F238E27FC236}">
                <a16:creationId xmlns:a16="http://schemas.microsoft.com/office/drawing/2014/main" id="{5C9D5613-E658-4240-87B7-A2A13A9D90BD}"/>
              </a:ext>
            </a:extLst>
          </p:cNvPr>
          <p:cNvSpPr>
            <a:spLocks noGrp="1"/>
          </p:cNvSpPr>
          <p:nvPr>
            <p:ph type="body" sz="quarter" idx="16" hasCustomPrompt="1"/>
          </p:nvPr>
        </p:nvSpPr>
        <p:spPr bwMode="gray">
          <a:xfrm>
            <a:off x="-1906404" y="929441"/>
            <a:ext cx="7786504" cy="6327549"/>
          </a:xfrm>
        </p:spPr>
        <p:txBody>
          <a:bodyPr lIns="0" tIns="0" rIns="0" bIns="0" anchor="b" anchorCtr="0"/>
          <a:lstStyle>
            <a:lvl1pPr algn="l">
              <a:lnSpc>
                <a:spcPct val="100000"/>
              </a:lnSpc>
              <a:spcBef>
                <a:spcPts val="0"/>
              </a:spcBef>
              <a:buNone/>
              <a:defRPr sz="50200" b="1">
                <a:solidFill>
                  <a:schemeClr val="tx2"/>
                </a:solidFill>
                <a:latin typeface="+mj-lt"/>
              </a:defRPr>
            </a:lvl1pPr>
            <a:lvl2pPr>
              <a:lnSpc>
                <a:spcPct val="100000"/>
              </a:lnSpc>
              <a:spcBef>
                <a:spcPts val="0"/>
              </a:spcBef>
              <a:buNone/>
              <a:defRPr sz="14000" b="0">
                <a:solidFill>
                  <a:schemeClr val="tx2"/>
                </a:solidFill>
                <a:latin typeface="+mj-lt"/>
              </a:defRPr>
            </a:lvl2pPr>
            <a:lvl3pPr>
              <a:lnSpc>
                <a:spcPct val="100000"/>
              </a:lnSpc>
              <a:spcBef>
                <a:spcPts val="0"/>
              </a:spcBef>
              <a:buNone/>
              <a:defRPr sz="14000" b="0">
                <a:solidFill>
                  <a:schemeClr val="tx2"/>
                </a:solidFill>
                <a:latin typeface="+mj-lt"/>
              </a:defRPr>
            </a:lvl3pPr>
            <a:lvl4pPr>
              <a:lnSpc>
                <a:spcPct val="100000"/>
              </a:lnSpc>
              <a:spcBef>
                <a:spcPts val="0"/>
              </a:spcBef>
              <a:buNone/>
              <a:defRPr sz="14000" b="0">
                <a:solidFill>
                  <a:schemeClr val="tx2"/>
                </a:solidFill>
                <a:latin typeface="+mj-lt"/>
              </a:defRPr>
            </a:lvl4pPr>
            <a:lvl5pPr>
              <a:lnSpc>
                <a:spcPct val="100000"/>
              </a:lnSpc>
              <a:spcBef>
                <a:spcPts val="0"/>
              </a:spcBef>
              <a:buNone/>
              <a:defRPr sz="14000" b="0">
                <a:solidFill>
                  <a:schemeClr val="tx2"/>
                </a:solidFill>
                <a:latin typeface="+mj-lt"/>
              </a:defRPr>
            </a:lvl5pPr>
          </a:lstStyle>
          <a:p>
            <a:pPr lvl="0"/>
            <a:r>
              <a:rPr lang="de-DE"/>
              <a:t>01</a:t>
            </a:r>
          </a:p>
        </p:txBody>
      </p:sp>
    </p:spTree>
    <p:extLst>
      <p:ext uri="{BB962C8B-B14F-4D97-AF65-F5344CB8AC3E}">
        <p14:creationId xmlns:p14="http://schemas.microsoft.com/office/powerpoint/2010/main" val="3063391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nhalt 2-spaltig">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58813" y="450806"/>
            <a:ext cx="10137776"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3" y="969071"/>
            <a:ext cx="10137776"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3" name="Inhaltsplatzhalter 2">
            <a:extLst>
              <a:ext uri="{FF2B5EF4-FFF2-40B4-BE49-F238E27FC236}">
                <a16:creationId xmlns:a16="http://schemas.microsoft.com/office/drawing/2014/main" id="{91D0A2D4-6CFF-427F-9FC8-1A43547B811E}"/>
              </a:ext>
            </a:extLst>
          </p:cNvPr>
          <p:cNvSpPr>
            <a:spLocks noGrp="1"/>
          </p:cNvSpPr>
          <p:nvPr>
            <p:ph idx="1"/>
          </p:nvPr>
        </p:nvSpPr>
        <p:spPr>
          <a:xfrm>
            <a:off x="658813" y="1665288"/>
            <a:ext cx="5221287" cy="44640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Inhaltsplatzhalter 3">
            <a:extLst>
              <a:ext uri="{FF2B5EF4-FFF2-40B4-BE49-F238E27FC236}">
                <a16:creationId xmlns:a16="http://schemas.microsoft.com/office/drawing/2014/main" id="{49014DF3-C60F-4ED9-B3DD-D1ED8C090A5A}"/>
              </a:ext>
            </a:extLst>
          </p:cNvPr>
          <p:cNvSpPr>
            <a:spLocks noGrp="1"/>
          </p:cNvSpPr>
          <p:nvPr>
            <p:ph idx="15"/>
          </p:nvPr>
        </p:nvSpPr>
        <p:spPr>
          <a:xfrm>
            <a:off x="6312841" y="1665288"/>
            <a:ext cx="5221287" cy="44640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a:extLst>
              <a:ext uri="{FF2B5EF4-FFF2-40B4-BE49-F238E27FC236}">
                <a16:creationId xmlns:a16="http://schemas.microsoft.com/office/drawing/2014/main" id="{76979C65-A911-4374-8101-B3B467FBAE34}"/>
              </a:ext>
            </a:extLst>
          </p:cNvPr>
          <p:cNvSpPr>
            <a:spLocks noGrp="1"/>
          </p:cNvSpPr>
          <p:nvPr>
            <p:ph type="body" sz="quarter" idx="14" hasCustomPrompt="1"/>
          </p:nvPr>
        </p:nvSpPr>
        <p:spPr>
          <a:xfrm>
            <a:off x="6315698" y="6349209"/>
            <a:ext cx="5218430" cy="139698"/>
          </a:xfrm>
        </p:spPr>
        <p:txBody>
          <a:bodyPr anchor="b"/>
          <a:lstStyle>
            <a:lvl1pPr marL="0" indent="0" algn="r">
              <a:lnSpc>
                <a:spcPct val="100000"/>
              </a:lnSpc>
              <a:spcBef>
                <a:spcPts val="0"/>
              </a:spcBef>
              <a:buNone/>
              <a:defRPr sz="900" b="0">
                <a:solidFill>
                  <a:schemeClr val="bg2"/>
                </a:solidFill>
                <a:latin typeface="+mn-lt"/>
              </a:defRPr>
            </a:lvl1pPr>
            <a:lvl2pPr marL="0" indent="0" algn="r">
              <a:lnSpc>
                <a:spcPct val="100000"/>
              </a:lnSpc>
              <a:spcBef>
                <a:spcPts val="0"/>
              </a:spcBef>
              <a:buNone/>
              <a:defRPr sz="900" b="0">
                <a:solidFill>
                  <a:schemeClr val="tx1"/>
                </a:solidFill>
                <a:latin typeface="+mn-lt"/>
              </a:defRPr>
            </a:lvl2pPr>
            <a:lvl3pPr marL="0" indent="0" algn="r">
              <a:lnSpc>
                <a:spcPct val="100000"/>
              </a:lnSpc>
              <a:spcBef>
                <a:spcPts val="0"/>
              </a:spcBef>
              <a:buNone/>
              <a:defRPr sz="900" b="0">
                <a:solidFill>
                  <a:schemeClr val="tx1"/>
                </a:solidFill>
                <a:latin typeface="+mn-lt"/>
              </a:defRPr>
            </a:lvl3pPr>
            <a:lvl4pPr marL="0" indent="0" algn="r">
              <a:lnSpc>
                <a:spcPct val="100000"/>
              </a:lnSpc>
              <a:spcBef>
                <a:spcPts val="0"/>
              </a:spcBef>
              <a:buNone/>
              <a:defRPr sz="900" b="0">
                <a:solidFill>
                  <a:schemeClr val="tx1"/>
                </a:solidFill>
                <a:latin typeface="+mn-lt"/>
              </a:defRPr>
            </a:lvl4pPr>
            <a:lvl5pPr marL="0" indent="0" algn="r">
              <a:lnSpc>
                <a:spcPct val="100000"/>
              </a:lnSpc>
              <a:spcBef>
                <a:spcPts val="0"/>
              </a:spcBef>
              <a:buNone/>
              <a:defRPr sz="900" b="0">
                <a:solidFill>
                  <a:schemeClr val="tx1"/>
                </a:solidFill>
                <a:latin typeface="+mn-lt"/>
              </a:defRPr>
            </a:lvl5pPr>
          </a:lstStyle>
          <a:p>
            <a:pPr lvl="0"/>
            <a:r>
              <a:rPr lang="de-DE"/>
              <a:t>Fußnote</a:t>
            </a:r>
          </a:p>
        </p:txBody>
      </p:sp>
    </p:spTree>
    <p:extLst>
      <p:ext uri="{BB962C8B-B14F-4D97-AF65-F5344CB8AC3E}">
        <p14:creationId xmlns:p14="http://schemas.microsoft.com/office/powerpoint/2010/main" val="1266438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nhalt mit Bild links">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311901" y="450806"/>
            <a:ext cx="4479744"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311900" y="969071"/>
            <a:ext cx="5221287"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3" name="Inhaltsplatzhalter 2">
            <a:extLst>
              <a:ext uri="{FF2B5EF4-FFF2-40B4-BE49-F238E27FC236}">
                <a16:creationId xmlns:a16="http://schemas.microsoft.com/office/drawing/2014/main" id="{91D0A2D4-6CFF-427F-9FC8-1A43547B811E}"/>
              </a:ext>
            </a:extLst>
          </p:cNvPr>
          <p:cNvSpPr>
            <a:spLocks noGrp="1"/>
          </p:cNvSpPr>
          <p:nvPr>
            <p:ph idx="1"/>
          </p:nvPr>
        </p:nvSpPr>
        <p:spPr>
          <a:xfrm>
            <a:off x="6311900" y="1665288"/>
            <a:ext cx="5221287" cy="44640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a:extLst>
              <a:ext uri="{FF2B5EF4-FFF2-40B4-BE49-F238E27FC236}">
                <a16:creationId xmlns:a16="http://schemas.microsoft.com/office/drawing/2014/main" id="{76979C65-A911-4374-8101-B3B467FBAE34}"/>
              </a:ext>
            </a:extLst>
          </p:cNvPr>
          <p:cNvSpPr>
            <a:spLocks noGrp="1"/>
          </p:cNvSpPr>
          <p:nvPr>
            <p:ph type="body" sz="quarter" idx="14" hasCustomPrompt="1"/>
          </p:nvPr>
        </p:nvSpPr>
        <p:spPr>
          <a:xfrm>
            <a:off x="6311900" y="6349209"/>
            <a:ext cx="5218430" cy="139698"/>
          </a:xfrm>
        </p:spPr>
        <p:txBody>
          <a:bodyPr anchor="b"/>
          <a:lstStyle>
            <a:lvl1pPr marL="0" indent="0" algn="r">
              <a:lnSpc>
                <a:spcPct val="100000"/>
              </a:lnSpc>
              <a:spcBef>
                <a:spcPts val="0"/>
              </a:spcBef>
              <a:buNone/>
              <a:defRPr sz="900" b="0">
                <a:solidFill>
                  <a:schemeClr val="bg2"/>
                </a:solidFill>
                <a:latin typeface="+mn-lt"/>
              </a:defRPr>
            </a:lvl1pPr>
            <a:lvl2pPr marL="0" indent="0" algn="r">
              <a:lnSpc>
                <a:spcPct val="100000"/>
              </a:lnSpc>
              <a:spcBef>
                <a:spcPts val="0"/>
              </a:spcBef>
              <a:buNone/>
              <a:defRPr sz="900" b="0">
                <a:solidFill>
                  <a:schemeClr val="tx1"/>
                </a:solidFill>
                <a:latin typeface="+mn-lt"/>
              </a:defRPr>
            </a:lvl2pPr>
            <a:lvl3pPr marL="0" indent="0" algn="r">
              <a:lnSpc>
                <a:spcPct val="100000"/>
              </a:lnSpc>
              <a:spcBef>
                <a:spcPts val="0"/>
              </a:spcBef>
              <a:buNone/>
              <a:defRPr sz="900" b="0">
                <a:solidFill>
                  <a:schemeClr val="tx1"/>
                </a:solidFill>
                <a:latin typeface="+mn-lt"/>
              </a:defRPr>
            </a:lvl3pPr>
            <a:lvl4pPr marL="0" indent="0" algn="r">
              <a:lnSpc>
                <a:spcPct val="100000"/>
              </a:lnSpc>
              <a:spcBef>
                <a:spcPts val="0"/>
              </a:spcBef>
              <a:buNone/>
              <a:defRPr sz="900" b="0">
                <a:solidFill>
                  <a:schemeClr val="tx1"/>
                </a:solidFill>
                <a:latin typeface="+mn-lt"/>
              </a:defRPr>
            </a:lvl4pPr>
            <a:lvl5pPr marL="0" indent="0" algn="r">
              <a:lnSpc>
                <a:spcPct val="100000"/>
              </a:lnSpc>
              <a:spcBef>
                <a:spcPts val="0"/>
              </a:spcBef>
              <a:buNone/>
              <a:defRPr sz="900" b="0">
                <a:solidFill>
                  <a:schemeClr val="tx1"/>
                </a:solidFill>
                <a:latin typeface="+mn-lt"/>
              </a:defRPr>
            </a:lvl5pPr>
          </a:lstStyle>
          <a:p>
            <a:pPr lvl="0"/>
            <a:r>
              <a:rPr lang="de-DE"/>
              <a:t>Fußnote</a:t>
            </a:r>
          </a:p>
        </p:txBody>
      </p:sp>
      <p:sp>
        <p:nvSpPr>
          <p:cNvPr id="12" name="Bildplatzhalter 11">
            <a:extLst>
              <a:ext uri="{FF2B5EF4-FFF2-40B4-BE49-F238E27FC236}">
                <a16:creationId xmlns:a16="http://schemas.microsoft.com/office/drawing/2014/main" id="{0B04DE4C-D265-4C47-BE3B-33765C191B2D}"/>
              </a:ext>
            </a:extLst>
          </p:cNvPr>
          <p:cNvSpPr>
            <a:spLocks noGrp="1"/>
          </p:cNvSpPr>
          <p:nvPr>
            <p:ph type="pic" sz="quarter" idx="15"/>
          </p:nvPr>
        </p:nvSpPr>
        <p:spPr>
          <a:xfrm>
            <a:off x="658813" y="1"/>
            <a:ext cx="5218430" cy="6381750"/>
          </a:xfrm>
          <a:custGeom>
            <a:avLst/>
            <a:gdLst>
              <a:gd name="connsiteX0" fmla="*/ 0 w 5218430"/>
              <a:gd name="connsiteY0" fmla="*/ 0 h 6381750"/>
              <a:gd name="connsiteX1" fmla="*/ 5218430 w 5218430"/>
              <a:gd name="connsiteY1" fmla="*/ 0 h 6381750"/>
              <a:gd name="connsiteX2" fmla="*/ 5218430 w 5218430"/>
              <a:gd name="connsiteY2" fmla="*/ 5924386 h 6381750"/>
              <a:gd name="connsiteX3" fmla="*/ 0 w 5218430"/>
              <a:gd name="connsiteY3" fmla="*/ 6381750 h 6381750"/>
            </a:gdLst>
            <a:ahLst/>
            <a:cxnLst>
              <a:cxn ang="0">
                <a:pos x="connsiteX0" y="connsiteY0"/>
              </a:cxn>
              <a:cxn ang="0">
                <a:pos x="connsiteX1" y="connsiteY1"/>
              </a:cxn>
              <a:cxn ang="0">
                <a:pos x="connsiteX2" y="connsiteY2"/>
              </a:cxn>
              <a:cxn ang="0">
                <a:pos x="connsiteX3" y="connsiteY3"/>
              </a:cxn>
            </a:cxnLst>
            <a:rect l="l" t="t" r="r" b="b"/>
            <a:pathLst>
              <a:path w="5218430" h="6381750">
                <a:moveTo>
                  <a:pt x="0" y="0"/>
                </a:moveTo>
                <a:lnTo>
                  <a:pt x="5218430" y="0"/>
                </a:lnTo>
                <a:lnTo>
                  <a:pt x="5218430" y="5924386"/>
                </a:lnTo>
                <a:lnTo>
                  <a:pt x="0" y="6381750"/>
                </a:lnTo>
                <a:close/>
              </a:path>
            </a:pathLst>
          </a:custGeom>
          <a:solidFill>
            <a:schemeClr val="bg2"/>
          </a:solidFill>
        </p:spPr>
        <p:txBody>
          <a:bodyPr wrap="square" anchor="ctr">
            <a:noAutofit/>
          </a:bodyPr>
          <a:lstStyle>
            <a:lvl1pPr algn="ctr">
              <a:defRPr b="0">
                <a:solidFill>
                  <a:schemeClr val="tx1"/>
                </a:solidFill>
              </a:defRPr>
            </a:lvl1pPr>
          </a:lstStyle>
          <a:p>
            <a:r>
              <a:rPr lang="de-DE"/>
              <a:t>Bild durch Klicken auf Symbol hinzufügen</a:t>
            </a:r>
          </a:p>
        </p:txBody>
      </p:sp>
    </p:spTree>
    <p:extLst>
      <p:ext uri="{BB962C8B-B14F-4D97-AF65-F5344CB8AC3E}">
        <p14:creationId xmlns:p14="http://schemas.microsoft.com/office/powerpoint/2010/main" val="29555437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nhalt mit Bild rechts">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58814" y="450806"/>
            <a:ext cx="5221287"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4" y="969071"/>
            <a:ext cx="5221287"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3" name="Inhaltsplatzhalter 2">
            <a:extLst>
              <a:ext uri="{FF2B5EF4-FFF2-40B4-BE49-F238E27FC236}">
                <a16:creationId xmlns:a16="http://schemas.microsoft.com/office/drawing/2014/main" id="{91D0A2D4-6CFF-427F-9FC8-1A43547B811E}"/>
              </a:ext>
            </a:extLst>
          </p:cNvPr>
          <p:cNvSpPr>
            <a:spLocks noGrp="1"/>
          </p:cNvSpPr>
          <p:nvPr>
            <p:ph idx="1"/>
          </p:nvPr>
        </p:nvSpPr>
        <p:spPr>
          <a:xfrm>
            <a:off x="658813" y="1665288"/>
            <a:ext cx="5221287" cy="44640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a:extLst>
              <a:ext uri="{FF2B5EF4-FFF2-40B4-BE49-F238E27FC236}">
                <a16:creationId xmlns:a16="http://schemas.microsoft.com/office/drawing/2014/main" id="{76979C65-A911-4374-8101-B3B467FBAE34}"/>
              </a:ext>
            </a:extLst>
          </p:cNvPr>
          <p:cNvSpPr>
            <a:spLocks noGrp="1"/>
          </p:cNvSpPr>
          <p:nvPr>
            <p:ph type="body" sz="quarter" idx="14" hasCustomPrompt="1"/>
          </p:nvPr>
        </p:nvSpPr>
        <p:spPr>
          <a:xfrm>
            <a:off x="661670" y="6349209"/>
            <a:ext cx="5218430" cy="139698"/>
          </a:xfrm>
        </p:spPr>
        <p:txBody>
          <a:bodyPr anchor="b"/>
          <a:lstStyle>
            <a:lvl1pPr marL="0" indent="0" algn="r">
              <a:lnSpc>
                <a:spcPct val="100000"/>
              </a:lnSpc>
              <a:spcBef>
                <a:spcPts val="0"/>
              </a:spcBef>
              <a:buNone/>
              <a:defRPr sz="900" b="0">
                <a:solidFill>
                  <a:schemeClr val="bg2"/>
                </a:solidFill>
                <a:latin typeface="+mn-lt"/>
              </a:defRPr>
            </a:lvl1pPr>
            <a:lvl2pPr marL="0" indent="0" algn="r">
              <a:lnSpc>
                <a:spcPct val="100000"/>
              </a:lnSpc>
              <a:spcBef>
                <a:spcPts val="0"/>
              </a:spcBef>
              <a:buNone/>
              <a:defRPr sz="900" b="0">
                <a:solidFill>
                  <a:schemeClr val="tx1"/>
                </a:solidFill>
                <a:latin typeface="+mn-lt"/>
              </a:defRPr>
            </a:lvl2pPr>
            <a:lvl3pPr marL="0" indent="0" algn="r">
              <a:lnSpc>
                <a:spcPct val="100000"/>
              </a:lnSpc>
              <a:spcBef>
                <a:spcPts val="0"/>
              </a:spcBef>
              <a:buNone/>
              <a:defRPr sz="900" b="0">
                <a:solidFill>
                  <a:schemeClr val="tx1"/>
                </a:solidFill>
                <a:latin typeface="+mn-lt"/>
              </a:defRPr>
            </a:lvl3pPr>
            <a:lvl4pPr marL="0" indent="0" algn="r">
              <a:lnSpc>
                <a:spcPct val="100000"/>
              </a:lnSpc>
              <a:spcBef>
                <a:spcPts val="0"/>
              </a:spcBef>
              <a:buNone/>
              <a:defRPr sz="900" b="0">
                <a:solidFill>
                  <a:schemeClr val="tx1"/>
                </a:solidFill>
                <a:latin typeface="+mn-lt"/>
              </a:defRPr>
            </a:lvl4pPr>
            <a:lvl5pPr marL="0" indent="0" algn="r">
              <a:lnSpc>
                <a:spcPct val="100000"/>
              </a:lnSpc>
              <a:spcBef>
                <a:spcPts val="0"/>
              </a:spcBef>
              <a:buNone/>
              <a:defRPr sz="900" b="0">
                <a:solidFill>
                  <a:schemeClr val="tx1"/>
                </a:solidFill>
                <a:latin typeface="+mn-lt"/>
              </a:defRPr>
            </a:lvl5pPr>
          </a:lstStyle>
          <a:p>
            <a:pPr lvl="0"/>
            <a:r>
              <a:rPr lang="de-DE"/>
              <a:t>Fußnote</a:t>
            </a:r>
          </a:p>
        </p:txBody>
      </p:sp>
      <p:sp>
        <p:nvSpPr>
          <p:cNvPr id="11" name="Bildplatzhalter 10">
            <a:extLst>
              <a:ext uri="{FF2B5EF4-FFF2-40B4-BE49-F238E27FC236}">
                <a16:creationId xmlns:a16="http://schemas.microsoft.com/office/drawing/2014/main" id="{9A7C60A2-612C-449C-ACE6-00618A53C907}"/>
              </a:ext>
            </a:extLst>
          </p:cNvPr>
          <p:cNvSpPr>
            <a:spLocks noGrp="1"/>
          </p:cNvSpPr>
          <p:nvPr>
            <p:ph type="pic" sz="quarter" idx="15"/>
          </p:nvPr>
        </p:nvSpPr>
        <p:spPr>
          <a:xfrm>
            <a:off x="6311900" y="1"/>
            <a:ext cx="5880100" cy="6381750"/>
          </a:xfrm>
          <a:custGeom>
            <a:avLst/>
            <a:gdLst>
              <a:gd name="connsiteX0" fmla="*/ 0 w 5880100"/>
              <a:gd name="connsiteY0" fmla="*/ 0 h 6381750"/>
              <a:gd name="connsiteX1" fmla="*/ 5880100 w 5880100"/>
              <a:gd name="connsiteY1" fmla="*/ 0 h 6381750"/>
              <a:gd name="connsiteX2" fmla="*/ 5880100 w 5880100"/>
              <a:gd name="connsiteY2" fmla="*/ 5866815 h 6381750"/>
              <a:gd name="connsiteX3" fmla="*/ 0 w 5880100"/>
              <a:gd name="connsiteY3" fmla="*/ 6381750 h 6381750"/>
            </a:gdLst>
            <a:ahLst/>
            <a:cxnLst>
              <a:cxn ang="0">
                <a:pos x="connsiteX0" y="connsiteY0"/>
              </a:cxn>
              <a:cxn ang="0">
                <a:pos x="connsiteX1" y="connsiteY1"/>
              </a:cxn>
              <a:cxn ang="0">
                <a:pos x="connsiteX2" y="connsiteY2"/>
              </a:cxn>
              <a:cxn ang="0">
                <a:pos x="connsiteX3" y="connsiteY3"/>
              </a:cxn>
            </a:cxnLst>
            <a:rect l="l" t="t" r="r" b="b"/>
            <a:pathLst>
              <a:path w="5880100" h="6381750">
                <a:moveTo>
                  <a:pt x="0" y="0"/>
                </a:moveTo>
                <a:lnTo>
                  <a:pt x="5880100" y="0"/>
                </a:lnTo>
                <a:lnTo>
                  <a:pt x="5880100" y="5866815"/>
                </a:lnTo>
                <a:lnTo>
                  <a:pt x="0" y="6381750"/>
                </a:lnTo>
                <a:close/>
              </a:path>
            </a:pathLst>
          </a:custGeom>
          <a:solidFill>
            <a:schemeClr val="bg2"/>
          </a:solidFill>
        </p:spPr>
        <p:txBody>
          <a:bodyPr wrap="square" anchor="ctr">
            <a:noAutofit/>
          </a:bodyPr>
          <a:lstStyle>
            <a:lvl1pPr algn="ctr">
              <a:defRPr b="0">
                <a:solidFill>
                  <a:schemeClr val="tx1"/>
                </a:solidFill>
              </a:defRPr>
            </a:lvl1pPr>
          </a:lstStyle>
          <a:p>
            <a:r>
              <a:rPr lang="de-DE"/>
              <a:t>Bild durch Klicken auf Symbol hinzufügen</a:t>
            </a:r>
          </a:p>
        </p:txBody>
      </p:sp>
    </p:spTree>
    <p:extLst>
      <p:ext uri="{BB962C8B-B14F-4D97-AF65-F5344CB8AC3E}">
        <p14:creationId xmlns:p14="http://schemas.microsoft.com/office/powerpoint/2010/main" val="268639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2">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C8E33B3-B9FC-4690-A547-EF9FCC0C2E02}"/>
              </a:ext>
            </a:extLst>
          </p:cNvPr>
          <p:cNvSpPr>
            <a:spLocks noGrp="1"/>
          </p:cNvSpPr>
          <p:nvPr>
            <p:ph type="ftr" sz="quarter" idx="10"/>
          </p:nvPr>
        </p:nvSpPr>
        <p:spPr/>
        <p:txBody>
          <a:bodyPr/>
          <a:lstStyle>
            <a:lvl1pPr>
              <a:defRPr>
                <a:noFill/>
              </a:defRPr>
            </a:lvl1pPr>
          </a:lstStyle>
          <a:p>
            <a:r>
              <a:rPr lang="de-DE"/>
              <a:t>Fußzeile | Präsentationstitel - bearbeiten über Einfügen - Kopf- und Fußzeile</a:t>
            </a:r>
          </a:p>
        </p:txBody>
      </p:sp>
      <p:sp>
        <p:nvSpPr>
          <p:cNvPr id="5" name="Foliennummernplatzhalter 4">
            <a:extLst>
              <a:ext uri="{FF2B5EF4-FFF2-40B4-BE49-F238E27FC236}">
                <a16:creationId xmlns:a16="http://schemas.microsoft.com/office/drawing/2014/main" id="{4B004142-C52C-4844-928D-05475F5B5565}"/>
              </a:ext>
            </a:extLst>
          </p:cNvPr>
          <p:cNvSpPr>
            <a:spLocks noGrp="1"/>
          </p:cNvSpPr>
          <p:nvPr>
            <p:ph type="sldNum" sz="quarter" idx="11"/>
          </p:nvPr>
        </p:nvSpPr>
        <p:spPr/>
        <p:txBody>
          <a:bodyPr/>
          <a:lstStyle>
            <a:lvl1pPr>
              <a:defRPr>
                <a:noFill/>
              </a:defRPr>
            </a:lvl1pPr>
          </a:lstStyle>
          <a:p>
            <a:fld id="{CF9AA2C3-625B-44D4-A683-25892D2668D5}" type="slidenum">
              <a:rPr lang="de-DE" smtClean="0"/>
              <a:pPr/>
              <a:t>‹Nr.›</a:t>
            </a:fld>
            <a:endParaRPr lang="de-DE"/>
          </a:p>
        </p:txBody>
      </p:sp>
      <p:sp>
        <p:nvSpPr>
          <p:cNvPr id="11" name="Bildplatzhalter 10">
            <a:extLst>
              <a:ext uri="{FF2B5EF4-FFF2-40B4-BE49-F238E27FC236}">
                <a16:creationId xmlns:a16="http://schemas.microsoft.com/office/drawing/2014/main" id="{872FE50C-E2D3-4864-9A79-1D9D73F333F8}"/>
              </a:ext>
            </a:extLst>
          </p:cNvPr>
          <p:cNvSpPr>
            <a:spLocks noGrp="1"/>
          </p:cNvSpPr>
          <p:nvPr>
            <p:ph type="pic" sz="quarter" idx="12" hasCustomPrompt="1"/>
          </p:nvPr>
        </p:nvSpPr>
        <p:spPr>
          <a:xfrm>
            <a:off x="0" y="0"/>
            <a:ext cx="12192000" cy="6858000"/>
          </a:xfrm>
          <a:solidFill>
            <a:schemeClr val="lt2">
              <a:lumMod val="85000"/>
            </a:schemeClr>
          </a:solidFill>
        </p:spPr>
        <p:txBody>
          <a:bodyPr/>
          <a:lstStyle>
            <a:lvl1pPr algn="ctr">
              <a:defRPr b="0">
                <a:solidFill>
                  <a:srgbClr val="9D2235"/>
                </a:solidFill>
              </a:defRPr>
            </a:lvl1pPr>
          </a:lstStyle>
          <a:p>
            <a:r>
              <a:rPr lang="de-DE"/>
              <a:t>Bilder über „Einfügen / Bilder“ einsetzen; nach dem Austausch des Bilds das Layout „Zurücksetzen“</a:t>
            </a:r>
          </a:p>
        </p:txBody>
      </p:sp>
      <p:sp>
        <p:nvSpPr>
          <p:cNvPr id="9" name="Titel 8">
            <a:extLst>
              <a:ext uri="{FF2B5EF4-FFF2-40B4-BE49-F238E27FC236}">
                <a16:creationId xmlns:a16="http://schemas.microsoft.com/office/drawing/2014/main" id="{9868E929-DC50-4E63-908E-86F4D2114400}"/>
              </a:ext>
            </a:extLst>
          </p:cNvPr>
          <p:cNvSpPr>
            <a:spLocks noGrp="1"/>
          </p:cNvSpPr>
          <p:nvPr>
            <p:ph type="ctrTitle"/>
          </p:nvPr>
        </p:nvSpPr>
        <p:spPr>
          <a:xfrm>
            <a:off x="0" y="1665290"/>
            <a:ext cx="6836920" cy="3808317"/>
          </a:xfrm>
          <a:custGeom>
            <a:avLst/>
            <a:gdLst>
              <a:gd name="connsiteX0" fmla="*/ 0 w 6836920"/>
              <a:gd name="connsiteY0" fmla="*/ 0 h 3808317"/>
              <a:gd name="connsiteX1" fmla="*/ 6836920 w 6836920"/>
              <a:gd name="connsiteY1" fmla="*/ 0 h 3808317"/>
              <a:gd name="connsiteX2" fmla="*/ 6836920 w 6836920"/>
              <a:gd name="connsiteY2" fmla="*/ 3209590 h 3808317"/>
              <a:gd name="connsiteX3" fmla="*/ 0 w 6836920"/>
              <a:gd name="connsiteY3" fmla="*/ 3808317 h 3808317"/>
            </a:gdLst>
            <a:ahLst/>
            <a:cxnLst>
              <a:cxn ang="0">
                <a:pos x="connsiteX0" y="connsiteY0"/>
              </a:cxn>
              <a:cxn ang="0">
                <a:pos x="connsiteX1" y="connsiteY1"/>
              </a:cxn>
              <a:cxn ang="0">
                <a:pos x="connsiteX2" y="connsiteY2"/>
              </a:cxn>
              <a:cxn ang="0">
                <a:pos x="connsiteX3" y="connsiteY3"/>
              </a:cxn>
            </a:cxnLst>
            <a:rect l="l" t="t" r="r" b="b"/>
            <a:pathLst>
              <a:path w="6836920" h="3808317">
                <a:moveTo>
                  <a:pt x="0" y="0"/>
                </a:moveTo>
                <a:lnTo>
                  <a:pt x="6836920" y="0"/>
                </a:lnTo>
                <a:lnTo>
                  <a:pt x="6836920" y="3209590"/>
                </a:lnTo>
                <a:lnTo>
                  <a:pt x="0" y="3808317"/>
                </a:lnTo>
                <a:close/>
              </a:path>
            </a:pathLst>
          </a:custGeom>
          <a:solidFill>
            <a:schemeClr val="accent1">
              <a:alpha val="90000"/>
            </a:schemeClr>
          </a:solidFill>
        </p:spPr>
        <p:txBody>
          <a:bodyPr wrap="square" lIns="435600" tIns="1436400" rIns="633600" bIns="0" anchor="t" anchorCtr="0">
            <a:noAutofit/>
          </a:bodyPr>
          <a:lstStyle>
            <a:lvl1pPr algn="l">
              <a:defRPr sz="3600" b="0">
                <a:solidFill>
                  <a:schemeClr val="bg1"/>
                </a:solidFill>
              </a:defRPr>
            </a:lvl1pPr>
          </a:lstStyle>
          <a:p>
            <a:r>
              <a:rPr lang="de-DE"/>
              <a:t>Mastertitelformat bearbeiten</a:t>
            </a:r>
          </a:p>
        </p:txBody>
      </p:sp>
      <p:sp>
        <p:nvSpPr>
          <p:cNvPr id="10" name="Untertitel 9">
            <a:extLst>
              <a:ext uri="{FF2B5EF4-FFF2-40B4-BE49-F238E27FC236}">
                <a16:creationId xmlns:a16="http://schemas.microsoft.com/office/drawing/2014/main" id="{3C884955-1258-4438-9D4C-6A0A0DBC5399}"/>
              </a:ext>
            </a:extLst>
          </p:cNvPr>
          <p:cNvSpPr>
            <a:spLocks noGrp="1"/>
          </p:cNvSpPr>
          <p:nvPr>
            <p:ph type="subTitle" idx="1"/>
          </p:nvPr>
        </p:nvSpPr>
        <p:spPr>
          <a:xfrm>
            <a:off x="3401311" y="4838660"/>
            <a:ext cx="3820701" cy="1398620"/>
          </a:xfrm>
          <a:custGeom>
            <a:avLst/>
            <a:gdLst>
              <a:gd name="connsiteX0" fmla="*/ 3820701 w 3820701"/>
              <a:gd name="connsiteY0" fmla="*/ 0 h 1398620"/>
              <a:gd name="connsiteX1" fmla="*/ 3820701 w 3820701"/>
              <a:gd name="connsiteY1" fmla="*/ 1398620 h 1398620"/>
              <a:gd name="connsiteX2" fmla="*/ 0 w 3820701"/>
              <a:gd name="connsiteY2" fmla="*/ 1398620 h 1398620"/>
              <a:gd name="connsiteX3" fmla="*/ 0 w 3820701"/>
              <a:gd name="connsiteY3" fmla="*/ 334589 h 1398620"/>
            </a:gdLst>
            <a:ahLst/>
            <a:cxnLst>
              <a:cxn ang="0">
                <a:pos x="connsiteX0" y="connsiteY0"/>
              </a:cxn>
              <a:cxn ang="0">
                <a:pos x="connsiteX1" y="connsiteY1"/>
              </a:cxn>
              <a:cxn ang="0">
                <a:pos x="connsiteX2" y="connsiteY2"/>
              </a:cxn>
              <a:cxn ang="0">
                <a:pos x="connsiteX3" y="connsiteY3"/>
              </a:cxn>
            </a:cxnLst>
            <a:rect l="l" t="t" r="r" b="b"/>
            <a:pathLst>
              <a:path w="3820701" h="1398620">
                <a:moveTo>
                  <a:pt x="3820701" y="0"/>
                </a:moveTo>
                <a:lnTo>
                  <a:pt x="3820701" y="1398620"/>
                </a:lnTo>
                <a:lnTo>
                  <a:pt x="0" y="1398620"/>
                </a:lnTo>
                <a:lnTo>
                  <a:pt x="0" y="334589"/>
                </a:lnTo>
                <a:close/>
              </a:path>
            </a:pathLst>
          </a:custGeom>
          <a:solidFill>
            <a:schemeClr val="bg1"/>
          </a:solidFill>
        </p:spPr>
        <p:txBody>
          <a:bodyPr wrap="square" lIns="385200" tIns="522000" rIns="385200" bIns="97200" anchor="t" anchorCtr="0">
            <a:noAutofit/>
          </a:bodyPr>
          <a:lstStyle>
            <a:lvl1pPr marL="0" indent="0" algn="l">
              <a:spcBef>
                <a:spcPts val="0"/>
              </a:spcBef>
              <a:buFont typeface="Arial" panose="020B0604020202020204" pitchFamily="34" charset="0"/>
              <a:buChar char="​"/>
              <a:defRPr sz="1600" b="1">
                <a:solidFill>
                  <a:schemeClr val="tx1"/>
                </a:solidFill>
                <a:latin typeface="+mj-lt"/>
              </a:defRPr>
            </a:lvl1pPr>
            <a:lvl2pPr marL="0" indent="0" algn="l">
              <a:spcBef>
                <a:spcPts val="0"/>
              </a:spcBef>
              <a:buFont typeface="Arial" panose="020B0604020202020204" pitchFamily="34" charset="0"/>
              <a:buChar char="​"/>
              <a:defRPr sz="1600">
                <a:latin typeface="+mj-lt"/>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13" name="shpPhLogo">
            <a:extLst>
              <a:ext uri="{FF2B5EF4-FFF2-40B4-BE49-F238E27FC236}">
                <a16:creationId xmlns:a16="http://schemas.microsoft.com/office/drawing/2014/main" id="{F598FC0D-4DD0-464B-A851-658D79BB8F8D}"/>
              </a:ext>
            </a:extLst>
          </p:cNvPr>
          <p:cNvSpPr>
            <a:spLocks noGrp="1"/>
          </p:cNvSpPr>
          <p:nvPr>
            <p:ph type="body" sz="quarter" idx="13" hasCustomPrompt="1"/>
          </p:nvPr>
        </p:nvSpPr>
        <p:spPr>
          <a:xfrm>
            <a:off x="459085" y="2057306"/>
            <a:ext cx="3294000" cy="737119"/>
          </a:xfrm>
          <a:blipFill>
            <a:blip r:embed="rId2"/>
            <a:stretch>
              <a:fillRect/>
            </a:stretch>
          </a:blipFill>
        </p:spPr>
        <p:txBody>
          <a:bodyPr lIns="0" tIns="0" rIns="0" bIns="0" anchor="t" anchorCtr="0"/>
          <a:lstStyle>
            <a:lvl1pPr algn="l">
              <a:buNone/>
              <a:defRPr sz="100" b="0">
                <a:no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de-DE"/>
              <a:t> </a:t>
            </a:r>
          </a:p>
        </p:txBody>
      </p:sp>
    </p:spTree>
    <p:extLst>
      <p:ext uri="{BB962C8B-B14F-4D97-AF65-F5344CB8AC3E}">
        <p14:creationId xmlns:p14="http://schemas.microsoft.com/office/powerpoint/2010/main" val="39917612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ld 1">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12" name="Bildplatzhalter 11">
            <a:extLst>
              <a:ext uri="{FF2B5EF4-FFF2-40B4-BE49-F238E27FC236}">
                <a16:creationId xmlns:a16="http://schemas.microsoft.com/office/drawing/2014/main" id="{92219151-6364-469E-B2FB-2A467FF20359}"/>
              </a:ext>
            </a:extLst>
          </p:cNvPr>
          <p:cNvSpPr>
            <a:spLocks noGrp="1"/>
          </p:cNvSpPr>
          <p:nvPr>
            <p:ph type="pic" sz="quarter" idx="15"/>
          </p:nvPr>
        </p:nvSpPr>
        <p:spPr>
          <a:xfrm>
            <a:off x="658714" y="646876"/>
            <a:ext cx="11533286" cy="6211124"/>
          </a:xfrm>
          <a:custGeom>
            <a:avLst/>
            <a:gdLst>
              <a:gd name="connsiteX0" fmla="*/ 11533286 w 11533286"/>
              <a:gd name="connsiteY0" fmla="*/ 0 h 6211124"/>
              <a:gd name="connsiteX1" fmla="*/ 11533286 w 11533286"/>
              <a:gd name="connsiteY1" fmla="*/ 6211124 h 6211124"/>
              <a:gd name="connsiteX2" fmla="*/ 0 w 11533286"/>
              <a:gd name="connsiteY2" fmla="*/ 6211124 h 6211124"/>
              <a:gd name="connsiteX3" fmla="*/ 0 w 11533286"/>
              <a:gd name="connsiteY3" fmla="*/ 1010272 h 6211124"/>
            </a:gdLst>
            <a:ahLst/>
            <a:cxnLst>
              <a:cxn ang="0">
                <a:pos x="connsiteX0" y="connsiteY0"/>
              </a:cxn>
              <a:cxn ang="0">
                <a:pos x="connsiteX1" y="connsiteY1"/>
              </a:cxn>
              <a:cxn ang="0">
                <a:pos x="connsiteX2" y="connsiteY2"/>
              </a:cxn>
              <a:cxn ang="0">
                <a:pos x="connsiteX3" y="connsiteY3"/>
              </a:cxn>
            </a:cxnLst>
            <a:rect l="l" t="t" r="r" b="b"/>
            <a:pathLst>
              <a:path w="11533286" h="6211124">
                <a:moveTo>
                  <a:pt x="11533286" y="0"/>
                </a:moveTo>
                <a:lnTo>
                  <a:pt x="11533286" y="6211124"/>
                </a:lnTo>
                <a:lnTo>
                  <a:pt x="0" y="6211124"/>
                </a:lnTo>
                <a:lnTo>
                  <a:pt x="0" y="1010272"/>
                </a:lnTo>
                <a:close/>
              </a:path>
            </a:pathLst>
          </a:custGeom>
          <a:solidFill>
            <a:schemeClr val="bg2"/>
          </a:solidFill>
        </p:spPr>
        <p:txBody>
          <a:bodyPr wrap="square" lIns="0" tIns="0" rIns="0" bIns="684000" anchor="ctr" anchorCtr="0">
            <a:noAutofit/>
          </a:bodyPr>
          <a:lstStyle>
            <a:lvl1pPr algn="ctr">
              <a:defRPr b="0">
                <a:solidFill>
                  <a:schemeClr val="tx1"/>
                </a:solidFill>
              </a:defRPr>
            </a:lvl1pPr>
          </a:lstStyle>
          <a:p>
            <a:r>
              <a:rPr lang="de-DE"/>
              <a:t>Bild durch Klicken auf Symbol hinzufügen</a:t>
            </a:r>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58815" y="450806"/>
            <a:ext cx="8027667"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4" y="969071"/>
            <a:ext cx="5221287"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Tree>
    <p:extLst>
      <p:ext uri="{BB962C8B-B14F-4D97-AF65-F5344CB8AC3E}">
        <p14:creationId xmlns:p14="http://schemas.microsoft.com/office/powerpoint/2010/main" val="3310378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ild 2">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4" y="969071"/>
            <a:ext cx="5221287" cy="312099"/>
          </a:xfrm>
          <a:prstGeom prst="rect">
            <a:avLst/>
          </a:prstGeom>
        </p:spPr>
        <p:txBody>
          <a:bodyPr wrap="non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12" name="Bildplatzhalter 11">
            <a:extLst>
              <a:ext uri="{FF2B5EF4-FFF2-40B4-BE49-F238E27FC236}">
                <a16:creationId xmlns:a16="http://schemas.microsoft.com/office/drawing/2014/main" id="{92219151-6364-469E-B2FB-2A467FF20359}"/>
              </a:ext>
            </a:extLst>
          </p:cNvPr>
          <p:cNvSpPr>
            <a:spLocks noGrp="1"/>
          </p:cNvSpPr>
          <p:nvPr>
            <p:ph type="pic" sz="quarter" idx="15"/>
          </p:nvPr>
        </p:nvSpPr>
        <p:spPr>
          <a:xfrm>
            <a:off x="0" y="0"/>
            <a:ext cx="12192000" cy="6858000"/>
          </a:xfrm>
          <a:prstGeom prst="rect">
            <a:avLst/>
          </a:prstGeom>
          <a:solidFill>
            <a:schemeClr val="bg2"/>
          </a:solidFill>
        </p:spPr>
        <p:txBody>
          <a:bodyPr wrap="square" lIns="0" tIns="0" rIns="0" bIns="684000" anchor="ctr" anchorCtr="0">
            <a:noAutofit/>
          </a:bodyPr>
          <a:lstStyle>
            <a:lvl1pPr algn="ctr">
              <a:defRPr b="0">
                <a:solidFill>
                  <a:schemeClr val="tx1"/>
                </a:solidFill>
              </a:defRPr>
            </a:lvl1pPr>
          </a:lstStyle>
          <a:p>
            <a:r>
              <a:rPr lang="de-DE"/>
              <a:t>Bild durch Klicken auf Symbol hinzufügen</a:t>
            </a:r>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2" y="0"/>
            <a:ext cx="5878512" cy="6867523"/>
          </a:xfrm>
          <a:gradFill>
            <a:gsLst>
              <a:gs pos="34000">
                <a:schemeClr val="tx1">
                  <a:alpha val="44000"/>
                </a:schemeClr>
              </a:gs>
              <a:gs pos="98230">
                <a:schemeClr val="bg1">
                  <a:alpha val="0"/>
                </a:schemeClr>
              </a:gs>
              <a:gs pos="48000">
                <a:schemeClr val="tx1">
                  <a:alpha val="2000"/>
                </a:schemeClr>
              </a:gs>
            </a:gsLst>
            <a:lin ang="18900000" scaled="1"/>
          </a:gradFill>
        </p:spPr>
        <p:txBody>
          <a:bodyPr wrap="none" lIns="414000" tIns="0" rIns="0" bIns="522000" anchor="b" anchorCtr="0"/>
          <a:lstStyle>
            <a:lvl1pPr algn="l">
              <a:lnSpc>
                <a:spcPct val="90000"/>
              </a:lnSpc>
              <a:defRPr sz="6000" b="0">
                <a:solidFill>
                  <a:schemeClr val="bg1"/>
                </a:solidFill>
              </a:defRPr>
            </a:lvl1pPr>
          </a:lstStyle>
          <a:p>
            <a:r>
              <a:rPr lang="de-DE"/>
              <a:t>Mastertitelformat bearbeiten</a:t>
            </a:r>
          </a:p>
        </p:txBody>
      </p:sp>
    </p:spTree>
    <p:extLst>
      <p:ext uri="{BB962C8B-B14F-4D97-AF65-F5344CB8AC3E}">
        <p14:creationId xmlns:p14="http://schemas.microsoft.com/office/powerpoint/2010/main" val="31964479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el und Untertitel">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58813" y="450806"/>
            <a:ext cx="10137776"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3" y="969071"/>
            <a:ext cx="10137776"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9" name="Textplatzhalter 8">
            <a:extLst>
              <a:ext uri="{FF2B5EF4-FFF2-40B4-BE49-F238E27FC236}">
                <a16:creationId xmlns:a16="http://schemas.microsoft.com/office/drawing/2014/main" id="{76979C65-A911-4374-8101-B3B467FBAE34}"/>
              </a:ext>
            </a:extLst>
          </p:cNvPr>
          <p:cNvSpPr>
            <a:spLocks noGrp="1"/>
          </p:cNvSpPr>
          <p:nvPr>
            <p:ph type="body" sz="quarter" idx="14" hasCustomPrompt="1"/>
          </p:nvPr>
        </p:nvSpPr>
        <p:spPr>
          <a:xfrm>
            <a:off x="6315698" y="6349209"/>
            <a:ext cx="5218430" cy="139698"/>
          </a:xfrm>
        </p:spPr>
        <p:txBody>
          <a:bodyPr anchor="b"/>
          <a:lstStyle>
            <a:lvl1pPr marL="0" indent="0" algn="r">
              <a:lnSpc>
                <a:spcPct val="100000"/>
              </a:lnSpc>
              <a:spcBef>
                <a:spcPts val="0"/>
              </a:spcBef>
              <a:buNone/>
              <a:defRPr sz="900" b="0">
                <a:solidFill>
                  <a:schemeClr val="bg2"/>
                </a:solidFill>
                <a:latin typeface="+mn-lt"/>
              </a:defRPr>
            </a:lvl1pPr>
            <a:lvl2pPr marL="0" indent="0" algn="r">
              <a:lnSpc>
                <a:spcPct val="100000"/>
              </a:lnSpc>
              <a:spcBef>
                <a:spcPts val="0"/>
              </a:spcBef>
              <a:buNone/>
              <a:defRPr sz="900" b="0">
                <a:solidFill>
                  <a:schemeClr val="tx1"/>
                </a:solidFill>
                <a:latin typeface="+mn-lt"/>
              </a:defRPr>
            </a:lvl2pPr>
            <a:lvl3pPr marL="0" indent="0" algn="r">
              <a:lnSpc>
                <a:spcPct val="100000"/>
              </a:lnSpc>
              <a:spcBef>
                <a:spcPts val="0"/>
              </a:spcBef>
              <a:buNone/>
              <a:defRPr sz="900" b="0">
                <a:solidFill>
                  <a:schemeClr val="tx1"/>
                </a:solidFill>
                <a:latin typeface="+mn-lt"/>
              </a:defRPr>
            </a:lvl3pPr>
            <a:lvl4pPr marL="0" indent="0" algn="r">
              <a:lnSpc>
                <a:spcPct val="100000"/>
              </a:lnSpc>
              <a:spcBef>
                <a:spcPts val="0"/>
              </a:spcBef>
              <a:buNone/>
              <a:defRPr sz="900" b="0">
                <a:solidFill>
                  <a:schemeClr val="tx1"/>
                </a:solidFill>
                <a:latin typeface="+mn-lt"/>
              </a:defRPr>
            </a:lvl4pPr>
            <a:lvl5pPr marL="0" indent="0" algn="r">
              <a:lnSpc>
                <a:spcPct val="100000"/>
              </a:lnSpc>
              <a:spcBef>
                <a:spcPts val="0"/>
              </a:spcBef>
              <a:buNone/>
              <a:defRPr sz="900" b="0">
                <a:solidFill>
                  <a:schemeClr val="tx1"/>
                </a:solidFill>
                <a:latin typeface="+mn-lt"/>
              </a:defRPr>
            </a:lvl5pPr>
          </a:lstStyle>
          <a:p>
            <a:pPr lvl="0"/>
            <a:r>
              <a:rPr lang="de-DE"/>
              <a:t>Fußnote</a:t>
            </a:r>
          </a:p>
        </p:txBody>
      </p:sp>
    </p:spTree>
    <p:extLst>
      <p:ext uri="{BB962C8B-B14F-4D97-AF65-F5344CB8AC3E}">
        <p14:creationId xmlns:p14="http://schemas.microsoft.com/office/powerpoint/2010/main" val="25615160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chluss 1">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C8E33B3-B9FC-4690-A547-EF9FCC0C2E02}"/>
              </a:ext>
            </a:extLst>
          </p:cNvPr>
          <p:cNvSpPr>
            <a:spLocks noGrp="1"/>
          </p:cNvSpPr>
          <p:nvPr>
            <p:ph type="ftr" sz="quarter" idx="10"/>
          </p:nvPr>
        </p:nvSpPr>
        <p:spPr/>
        <p:txBody>
          <a:bodyPr/>
          <a:lstStyle>
            <a:lvl1pPr>
              <a:defRPr>
                <a:noFill/>
              </a:defRPr>
            </a:lvl1pPr>
          </a:lstStyle>
          <a:p>
            <a:r>
              <a:rPr lang="de-DE"/>
              <a:t>Fußzeile | Präsentationstitel - bearbeiten über Einfügen - Kopf- und Fußzeile</a:t>
            </a:r>
          </a:p>
        </p:txBody>
      </p:sp>
      <p:sp>
        <p:nvSpPr>
          <p:cNvPr id="5" name="Foliennummernplatzhalter 4">
            <a:extLst>
              <a:ext uri="{FF2B5EF4-FFF2-40B4-BE49-F238E27FC236}">
                <a16:creationId xmlns:a16="http://schemas.microsoft.com/office/drawing/2014/main" id="{4B004142-C52C-4844-928D-05475F5B5565}"/>
              </a:ext>
            </a:extLst>
          </p:cNvPr>
          <p:cNvSpPr>
            <a:spLocks noGrp="1"/>
          </p:cNvSpPr>
          <p:nvPr>
            <p:ph type="sldNum" sz="quarter" idx="11"/>
          </p:nvPr>
        </p:nvSpPr>
        <p:spPr/>
        <p:txBody>
          <a:bodyPr/>
          <a:lstStyle>
            <a:lvl1pPr>
              <a:defRPr>
                <a:noFill/>
              </a:defRPr>
            </a:lvl1pPr>
          </a:lstStyle>
          <a:p>
            <a:fld id="{CF9AA2C3-625B-44D4-A683-25892D2668D5}" type="slidenum">
              <a:rPr lang="de-DE" smtClean="0"/>
              <a:pPr/>
              <a:t>‹Nr.›</a:t>
            </a:fld>
            <a:endParaRPr lang="de-DE"/>
          </a:p>
        </p:txBody>
      </p:sp>
      <p:sp>
        <p:nvSpPr>
          <p:cNvPr id="11" name="Bildplatzhalter 10">
            <a:extLst>
              <a:ext uri="{FF2B5EF4-FFF2-40B4-BE49-F238E27FC236}">
                <a16:creationId xmlns:a16="http://schemas.microsoft.com/office/drawing/2014/main" id="{872FE50C-E2D3-4864-9A79-1D9D73F333F8}"/>
              </a:ext>
            </a:extLst>
          </p:cNvPr>
          <p:cNvSpPr>
            <a:spLocks noGrp="1"/>
          </p:cNvSpPr>
          <p:nvPr>
            <p:ph type="pic" sz="quarter" idx="12" hasCustomPrompt="1"/>
          </p:nvPr>
        </p:nvSpPr>
        <p:spPr>
          <a:xfrm>
            <a:off x="0" y="0"/>
            <a:ext cx="12192000" cy="6858000"/>
          </a:xfrm>
          <a:solidFill>
            <a:schemeClr val="bg2"/>
          </a:solidFill>
        </p:spPr>
        <p:txBody>
          <a:bodyPr/>
          <a:lstStyle>
            <a:lvl1pPr algn="ctr">
              <a:defRPr b="0">
                <a:solidFill>
                  <a:srgbClr val="9D2235"/>
                </a:solidFill>
              </a:defRPr>
            </a:lvl1pPr>
          </a:lstStyle>
          <a:p>
            <a:r>
              <a:rPr lang="de-DE"/>
              <a:t>Bilder über „Einfügen / Bilder“ einsetzen; nach dem Austausch des Bilds das Layout „Zurücksetzen“</a:t>
            </a:r>
          </a:p>
        </p:txBody>
      </p:sp>
      <p:sp>
        <p:nvSpPr>
          <p:cNvPr id="9" name="Titel 8">
            <a:extLst>
              <a:ext uri="{FF2B5EF4-FFF2-40B4-BE49-F238E27FC236}">
                <a16:creationId xmlns:a16="http://schemas.microsoft.com/office/drawing/2014/main" id="{9868E929-DC50-4E63-908E-86F4D2114400}"/>
              </a:ext>
            </a:extLst>
          </p:cNvPr>
          <p:cNvSpPr>
            <a:spLocks noGrp="1"/>
          </p:cNvSpPr>
          <p:nvPr>
            <p:ph type="ctrTitle" hasCustomPrompt="1"/>
          </p:nvPr>
        </p:nvSpPr>
        <p:spPr>
          <a:xfrm>
            <a:off x="0" y="1665290"/>
            <a:ext cx="6836920" cy="3808317"/>
          </a:xfrm>
          <a:custGeom>
            <a:avLst/>
            <a:gdLst>
              <a:gd name="connsiteX0" fmla="*/ 0 w 6836920"/>
              <a:gd name="connsiteY0" fmla="*/ 0 h 3808317"/>
              <a:gd name="connsiteX1" fmla="*/ 6836920 w 6836920"/>
              <a:gd name="connsiteY1" fmla="*/ 0 h 3808317"/>
              <a:gd name="connsiteX2" fmla="*/ 6836920 w 6836920"/>
              <a:gd name="connsiteY2" fmla="*/ 3209590 h 3808317"/>
              <a:gd name="connsiteX3" fmla="*/ 0 w 6836920"/>
              <a:gd name="connsiteY3" fmla="*/ 3808317 h 3808317"/>
            </a:gdLst>
            <a:ahLst/>
            <a:cxnLst>
              <a:cxn ang="0">
                <a:pos x="connsiteX0" y="connsiteY0"/>
              </a:cxn>
              <a:cxn ang="0">
                <a:pos x="connsiteX1" y="connsiteY1"/>
              </a:cxn>
              <a:cxn ang="0">
                <a:pos x="connsiteX2" y="connsiteY2"/>
              </a:cxn>
              <a:cxn ang="0">
                <a:pos x="connsiteX3" y="connsiteY3"/>
              </a:cxn>
            </a:cxnLst>
            <a:rect l="l" t="t" r="r" b="b"/>
            <a:pathLst>
              <a:path w="6836920" h="3808317">
                <a:moveTo>
                  <a:pt x="0" y="0"/>
                </a:moveTo>
                <a:lnTo>
                  <a:pt x="6836920" y="0"/>
                </a:lnTo>
                <a:lnTo>
                  <a:pt x="6836920" y="3209590"/>
                </a:lnTo>
                <a:lnTo>
                  <a:pt x="0" y="3808317"/>
                </a:lnTo>
                <a:close/>
              </a:path>
            </a:pathLst>
          </a:custGeom>
          <a:solidFill>
            <a:schemeClr val="tx2">
              <a:alpha val="90000"/>
            </a:schemeClr>
          </a:solidFill>
        </p:spPr>
        <p:txBody>
          <a:bodyPr wrap="square" lIns="435600" tIns="1436400" rIns="633600" bIns="0" anchor="t" anchorCtr="0">
            <a:noAutofit/>
          </a:bodyPr>
          <a:lstStyle>
            <a:lvl1pPr algn="l">
              <a:defRPr sz="3600" b="0">
                <a:solidFill>
                  <a:schemeClr val="bg1"/>
                </a:solidFill>
              </a:defRPr>
            </a:lvl1pPr>
          </a:lstStyle>
          <a:p>
            <a:r>
              <a:rPr lang="de-DE" dirty="0"/>
              <a:t>Text für die Schlussfolie hinzufügen</a:t>
            </a:r>
          </a:p>
        </p:txBody>
      </p:sp>
      <p:sp>
        <p:nvSpPr>
          <p:cNvPr id="13" name="shpPhLogo">
            <a:extLst>
              <a:ext uri="{FF2B5EF4-FFF2-40B4-BE49-F238E27FC236}">
                <a16:creationId xmlns:a16="http://schemas.microsoft.com/office/drawing/2014/main" id="{F598FC0D-4DD0-464B-A851-658D79BB8F8D}"/>
              </a:ext>
            </a:extLst>
          </p:cNvPr>
          <p:cNvSpPr>
            <a:spLocks noGrp="1"/>
          </p:cNvSpPr>
          <p:nvPr>
            <p:ph type="body" sz="quarter" idx="13" hasCustomPrompt="1"/>
          </p:nvPr>
        </p:nvSpPr>
        <p:spPr>
          <a:xfrm>
            <a:off x="459085" y="2015344"/>
            <a:ext cx="3294000" cy="779081"/>
          </a:xfrm>
          <a:blipFill>
            <a:blip r:embed="rId2">
              <a:extLst>
                <a:ext uri="{96DAC541-7B7A-43D3-8B79-37D633B846F1}">
                  <asvg:svgBlip xmlns:asvg="http://schemas.microsoft.com/office/drawing/2016/SVG/main" r:embed="rId3"/>
                </a:ext>
              </a:extLst>
            </a:blip>
            <a:stretch>
              <a:fillRect/>
            </a:stretch>
          </a:blipFill>
        </p:spPr>
        <p:txBody>
          <a:bodyPr lIns="0" tIns="0" rIns="0" bIns="0" anchor="t" anchorCtr="0"/>
          <a:lstStyle>
            <a:lvl1pPr algn="l">
              <a:buNone/>
              <a:defRPr sz="100" b="0">
                <a:no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de-DE"/>
              <a:t> </a:t>
            </a:r>
          </a:p>
        </p:txBody>
      </p:sp>
    </p:spTree>
    <p:extLst>
      <p:ext uri="{BB962C8B-B14F-4D97-AF65-F5344CB8AC3E}">
        <p14:creationId xmlns:p14="http://schemas.microsoft.com/office/powerpoint/2010/main" val="1575306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chluss 2">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C8E33B3-B9FC-4690-A547-EF9FCC0C2E02}"/>
              </a:ext>
            </a:extLst>
          </p:cNvPr>
          <p:cNvSpPr>
            <a:spLocks noGrp="1"/>
          </p:cNvSpPr>
          <p:nvPr>
            <p:ph type="ftr" sz="quarter" idx="10"/>
          </p:nvPr>
        </p:nvSpPr>
        <p:spPr/>
        <p:txBody>
          <a:bodyPr/>
          <a:lstStyle>
            <a:lvl1pPr>
              <a:defRPr>
                <a:noFill/>
              </a:defRPr>
            </a:lvl1pPr>
          </a:lstStyle>
          <a:p>
            <a:r>
              <a:rPr lang="de-DE"/>
              <a:t>Fußzeile | Präsentationstitel - bearbeiten über Einfügen - Kopf- und Fußzeile</a:t>
            </a:r>
          </a:p>
        </p:txBody>
      </p:sp>
      <p:sp>
        <p:nvSpPr>
          <p:cNvPr id="5" name="Foliennummernplatzhalter 4">
            <a:extLst>
              <a:ext uri="{FF2B5EF4-FFF2-40B4-BE49-F238E27FC236}">
                <a16:creationId xmlns:a16="http://schemas.microsoft.com/office/drawing/2014/main" id="{4B004142-C52C-4844-928D-05475F5B5565}"/>
              </a:ext>
            </a:extLst>
          </p:cNvPr>
          <p:cNvSpPr>
            <a:spLocks noGrp="1"/>
          </p:cNvSpPr>
          <p:nvPr>
            <p:ph type="sldNum" sz="quarter" idx="11"/>
          </p:nvPr>
        </p:nvSpPr>
        <p:spPr/>
        <p:txBody>
          <a:bodyPr/>
          <a:lstStyle>
            <a:lvl1pPr>
              <a:defRPr>
                <a:noFill/>
              </a:defRPr>
            </a:lvl1pPr>
          </a:lstStyle>
          <a:p>
            <a:fld id="{CF9AA2C3-625B-44D4-A683-25892D2668D5}" type="slidenum">
              <a:rPr lang="de-DE" smtClean="0"/>
              <a:pPr/>
              <a:t>‹Nr.›</a:t>
            </a:fld>
            <a:endParaRPr lang="de-DE"/>
          </a:p>
        </p:txBody>
      </p:sp>
      <p:sp>
        <p:nvSpPr>
          <p:cNvPr id="11" name="Bildplatzhalter 10">
            <a:extLst>
              <a:ext uri="{FF2B5EF4-FFF2-40B4-BE49-F238E27FC236}">
                <a16:creationId xmlns:a16="http://schemas.microsoft.com/office/drawing/2014/main" id="{872FE50C-E2D3-4864-9A79-1D9D73F333F8}"/>
              </a:ext>
            </a:extLst>
          </p:cNvPr>
          <p:cNvSpPr>
            <a:spLocks noGrp="1"/>
          </p:cNvSpPr>
          <p:nvPr>
            <p:ph type="pic" sz="quarter" idx="12" hasCustomPrompt="1"/>
          </p:nvPr>
        </p:nvSpPr>
        <p:spPr>
          <a:xfrm>
            <a:off x="0" y="0"/>
            <a:ext cx="12192000" cy="6858000"/>
          </a:xfrm>
          <a:solidFill>
            <a:schemeClr val="bg2"/>
          </a:solidFill>
        </p:spPr>
        <p:txBody>
          <a:bodyPr/>
          <a:lstStyle>
            <a:lvl1pPr algn="ctr">
              <a:defRPr b="0">
                <a:solidFill>
                  <a:srgbClr val="9D2235"/>
                </a:solidFill>
              </a:defRPr>
            </a:lvl1pPr>
          </a:lstStyle>
          <a:p>
            <a:r>
              <a:rPr lang="de-DE"/>
              <a:t>Bilder über „Einfügen / Bilder“ einsetzen; nach dem Austausch des Bilds das Layout „Zurücksetzen“</a:t>
            </a:r>
          </a:p>
        </p:txBody>
      </p:sp>
      <p:sp>
        <p:nvSpPr>
          <p:cNvPr id="9" name="Titel 8">
            <a:extLst>
              <a:ext uri="{FF2B5EF4-FFF2-40B4-BE49-F238E27FC236}">
                <a16:creationId xmlns:a16="http://schemas.microsoft.com/office/drawing/2014/main" id="{9868E929-DC50-4E63-908E-86F4D2114400}"/>
              </a:ext>
            </a:extLst>
          </p:cNvPr>
          <p:cNvSpPr>
            <a:spLocks noGrp="1"/>
          </p:cNvSpPr>
          <p:nvPr>
            <p:ph type="ctrTitle" hasCustomPrompt="1"/>
          </p:nvPr>
        </p:nvSpPr>
        <p:spPr>
          <a:xfrm>
            <a:off x="0" y="1665290"/>
            <a:ext cx="6836920" cy="3808317"/>
          </a:xfrm>
          <a:custGeom>
            <a:avLst/>
            <a:gdLst>
              <a:gd name="connsiteX0" fmla="*/ 0 w 6836920"/>
              <a:gd name="connsiteY0" fmla="*/ 0 h 3808317"/>
              <a:gd name="connsiteX1" fmla="*/ 6836920 w 6836920"/>
              <a:gd name="connsiteY1" fmla="*/ 0 h 3808317"/>
              <a:gd name="connsiteX2" fmla="*/ 6836920 w 6836920"/>
              <a:gd name="connsiteY2" fmla="*/ 3209590 h 3808317"/>
              <a:gd name="connsiteX3" fmla="*/ 0 w 6836920"/>
              <a:gd name="connsiteY3" fmla="*/ 3808317 h 3808317"/>
            </a:gdLst>
            <a:ahLst/>
            <a:cxnLst>
              <a:cxn ang="0">
                <a:pos x="connsiteX0" y="connsiteY0"/>
              </a:cxn>
              <a:cxn ang="0">
                <a:pos x="connsiteX1" y="connsiteY1"/>
              </a:cxn>
              <a:cxn ang="0">
                <a:pos x="connsiteX2" y="connsiteY2"/>
              </a:cxn>
              <a:cxn ang="0">
                <a:pos x="connsiteX3" y="connsiteY3"/>
              </a:cxn>
            </a:cxnLst>
            <a:rect l="l" t="t" r="r" b="b"/>
            <a:pathLst>
              <a:path w="6836920" h="3808317">
                <a:moveTo>
                  <a:pt x="0" y="0"/>
                </a:moveTo>
                <a:lnTo>
                  <a:pt x="6836920" y="0"/>
                </a:lnTo>
                <a:lnTo>
                  <a:pt x="6836920" y="3209590"/>
                </a:lnTo>
                <a:lnTo>
                  <a:pt x="0" y="3808317"/>
                </a:lnTo>
                <a:close/>
              </a:path>
            </a:pathLst>
          </a:custGeom>
          <a:solidFill>
            <a:schemeClr val="tx2">
              <a:alpha val="90000"/>
            </a:schemeClr>
          </a:solidFill>
        </p:spPr>
        <p:txBody>
          <a:bodyPr wrap="square" lIns="435600" tIns="1436400" rIns="633600" bIns="0" anchor="t" anchorCtr="0">
            <a:noAutofit/>
          </a:bodyPr>
          <a:lstStyle>
            <a:lvl1pPr algn="l">
              <a:defRPr sz="3600" b="0">
                <a:solidFill>
                  <a:schemeClr val="bg1"/>
                </a:solidFill>
              </a:defRPr>
            </a:lvl1pPr>
          </a:lstStyle>
          <a:p>
            <a:r>
              <a:rPr lang="de-DE" dirty="0"/>
              <a:t>Text für die Schlussfolie hinzufügen</a:t>
            </a:r>
          </a:p>
        </p:txBody>
      </p:sp>
      <p:sp>
        <p:nvSpPr>
          <p:cNvPr id="10" name="Untertitel 9">
            <a:extLst>
              <a:ext uri="{FF2B5EF4-FFF2-40B4-BE49-F238E27FC236}">
                <a16:creationId xmlns:a16="http://schemas.microsoft.com/office/drawing/2014/main" id="{3C884955-1258-4438-9D4C-6A0A0DBC5399}"/>
              </a:ext>
            </a:extLst>
          </p:cNvPr>
          <p:cNvSpPr>
            <a:spLocks noGrp="1"/>
          </p:cNvSpPr>
          <p:nvPr>
            <p:ph type="subTitle" idx="1" hasCustomPrompt="1"/>
          </p:nvPr>
        </p:nvSpPr>
        <p:spPr>
          <a:xfrm>
            <a:off x="3401311" y="4838660"/>
            <a:ext cx="3820701" cy="1398620"/>
          </a:xfrm>
          <a:custGeom>
            <a:avLst/>
            <a:gdLst>
              <a:gd name="connsiteX0" fmla="*/ 3820701 w 3820701"/>
              <a:gd name="connsiteY0" fmla="*/ 0 h 1398620"/>
              <a:gd name="connsiteX1" fmla="*/ 3820701 w 3820701"/>
              <a:gd name="connsiteY1" fmla="*/ 1398620 h 1398620"/>
              <a:gd name="connsiteX2" fmla="*/ 0 w 3820701"/>
              <a:gd name="connsiteY2" fmla="*/ 1398620 h 1398620"/>
              <a:gd name="connsiteX3" fmla="*/ 0 w 3820701"/>
              <a:gd name="connsiteY3" fmla="*/ 334589 h 1398620"/>
            </a:gdLst>
            <a:ahLst/>
            <a:cxnLst>
              <a:cxn ang="0">
                <a:pos x="connsiteX0" y="connsiteY0"/>
              </a:cxn>
              <a:cxn ang="0">
                <a:pos x="connsiteX1" y="connsiteY1"/>
              </a:cxn>
              <a:cxn ang="0">
                <a:pos x="connsiteX2" y="connsiteY2"/>
              </a:cxn>
              <a:cxn ang="0">
                <a:pos x="connsiteX3" y="connsiteY3"/>
              </a:cxn>
            </a:cxnLst>
            <a:rect l="l" t="t" r="r" b="b"/>
            <a:pathLst>
              <a:path w="3820701" h="1398620">
                <a:moveTo>
                  <a:pt x="3820701" y="0"/>
                </a:moveTo>
                <a:lnTo>
                  <a:pt x="3820701" y="1398620"/>
                </a:lnTo>
                <a:lnTo>
                  <a:pt x="0" y="1398620"/>
                </a:lnTo>
                <a:lnTo>
                  <a:pt x="0" y="334589"/>
                </a:lnTo>
                <a:close/>
              </a:path>
            </a:pathLst>
          </a:custGeom>
          <a:solidFill>
            <a:schemeClr val="bg1"/>
          </a:solidFill>
        </p:spPr>
        <p:txBody>
          <a:bodyPr wrap="square" lIns="385200" tIns="522000" rIns="385200" bIns="97200" anchor="t" anchorCtr="0">
            <a:noAutofit/>
          </a:bodyPr>
          <a:lstStyle>
            <a:lvl1pPr marL="0" indent="0" algn="l">
              <a:spcBef>
                <a:spcPts val="0"/>
              </a:spcBef>
              <a:buFont typeface="Arial" panose="020B0604020202020204" pitchFamily="34" charset="0"/>
              <a:buChar char="​"/>
              <a:defRPr sz="1600" b="1">
                <a:solidFill>
                  <a:schemeClr val="tx1"/>
                </a:solidFill>
                <a:latin typeface="+mj-lt"/>
              </a:defRPr>
            </a:lvl1pPr>
            <a:lvl2pPr marL="0" indent="0" algn="l">
              <a:spcBef>
                <a:spcPts val="0"/>
              </a:spcBef>
              <a:buFont typeface="Arial" panose="020B0604020202020204" pitchFamily="34" charset="0"/>
              <a:buChar char="​"/>
              <a:defRPr sz="1600">
                <a:latin typeface="+mj-lt"/>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Ihr Max Mustermann</a:t>
            </a:r>
          </a:p>
          <a:p>
            <a:pPr lvl="1"/>
            <a:r>
              <a:rPr lang="de-DE"/>
              <a:t>Zweite Ebene</a:t>
            </a:r>
          </a:p>
        </p:txBody>
      </p:sp>
      <p:sp>
        <p:nvSpPr>
          <p:cNvPr id="13" name="shpPhLogo">
            <a:extLst>
              <a:ext uri="{FF2B5EF4-FFF2-40B4-BE49-F238E27FC236}">
                <a16:creationId xmlns:a16="http://schemas.microsoft.com/office/drawing/2014/main" id="{F598FC0D-4DD0-464B-A851-658D79BB8F8D}"/>
              </a:ext>
            </a:extLst>
          </p:cNvPr>
          <p:cNvSpPr>
            <a:spLocks noGrp="1"/>
          </p:cNvSpPr>
          <p:nvPr>
            <p:ph type="body" sz="quarter" idx="13" hasCustomPrompt="1"/>
          </p:nvPr>
        </p:nvSpPr>
        <p:spPr>
          <a:xfrm>
            <a:off x="459085" y="2015344"/>
            <a:ext cx="3294000" cy="779081"/>
          </a:xfrm>
          <a:blipFill>
            <a:blip r:embed="rId2">
              <a:extLst>
                <a:ext uri="{96DAC541-7B7A-43D3-8B79-37D633B846F1}">
                  <asvg:svgBlip xmlns:asvg="http://schemas.microsoft.com/office/drawing/2016/SVG/main" r:embed="rId3"/>
                </a:ext>
              </a:extLst>
            </a:blip>
            <a:stretch>
              <a:fillRect/>
            </a:stretch>
          </a:blipFill>
        </p:spPr>
        <p:txBody>
          <a:bodyPr lIns="0" tIns="0" rIns="0" bIns="0" anchor="t" anchorCtr="0"/>
          <a:lstStyle>
            <a:lvl1pPr algn="l">
              <a:buNone/>
              <a:defRPr sz="100" b="0">
                <a:no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de-DE"/>
              <a:t> </a:t>
            </a:r>
          </a:p>
        </p:txBody>
      </p:sp>
    </p:spTree>
    <p:extLst>
      <p:ext uri="{BB962C8B-B14F-4D97-AF65-F5344CB8AC3E}">
        <p14:creationId xmlns:p14="http://schemas.microsoft.com/office/powerpoint/2010/main" val="15380533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a:xfrm>
            <a:off x="371477" y="1449387"/>
            <a:ext cx="11450168" cy="48244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umsplatzhalter 6"/>
          <p:cNvSpPr>
            <a:spLocks noGrp="1"/>
          </p:cNvSpPr>
          <p:nvPr>
            <p:ph type="dt" sz="half" idx="10"/>
          </p:nvPr>
        </p:nvSpPr>
        <p:spPr/>
        <p:txBody>
          <a:bodyPr/>
          <a:lstStyle/>
          <a:p>
            <a:fld id="{E79FB4AF-95A0-4284-A308-E537D927378F}" type="datetime1">
              <a:rPr lang="de-DE" smtClean="0"/>
              <a:t>07.09.2025</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401A0132-0222-42E9-AC71-EB50CE753378}" type="slidenum">
              <a:rPr lang="de-DE" smtClean="0"/>
              <a:pPr/>
              <a:t>‹Nr.›</a:t>
            </a:fld>
            <a:endParaRPr lang="de-DE" dirty="0"/>
          </a:p>
        </p:txBody>
      </p:sp>
    </p:spTree>
    <p:extLst>
      <p:ext uri="{BB962C8B-B14F-4D97-AF65-F5344CB8AC3E}">
        <p14:creationId xmlns:p14="http://schemas.microsoft.com/office/powerpoint/2010/main" val="2969131957"/>
      </p:ext>
    </p:extLst>
  </p:cSld>
  <p:clrMapOvr>
    <a:masterClrMapping/>
  </p:clrMapOvr>
  <p:extLst>
    <p:ext uri="{DCECCB84-F9BA-43D5-87BE-67443E8EF086}">
      <p15:sldGuideLst xmlns:p15="http://schemas.microsoft.com/office/powerpoint/2012/main">
        <p15:guide id="5" orient="horz" pos="913">
          <p15:clr>
            <a:srgbClr val="FBAE40"/>
          </p15:clr>
        </p15:guide>
        <p15:guide id="6" orient="horz" pos="395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1715ACA-37A6-4019-94D8-DC0C40C65452}"/>
              </a:ext>
            </a:extLst>
          </p:cNvPr>
          <p:cNvSpPr>
            <a:spLocks noGrp="1"/>
          </p:cNvSpPr>
          <p:nvPr>
            <p:ph type="dt" sz="half" idx="10"/>
          </p:nvPr>
        </p:nvSpPr>
        <p:spPr/>
        <p:txBody>
          <a:bodyPr/>
          <a:lstStyle>
            <a:lvl1pPr>
              <a:defRPr/>
            </a:lvl1pPr>
          </a:lstStyle>
          <a:p>
            <a:pPr>
              <a:defRPr/>
            </a:pPr>
            <a:fld id="{E2EEF441-6676-4EDE-8D56-CC5C7B91110D}" type="datetime1">
              <a:rPr lang="de-DE" smtClean="0"/>
              <a:t>07.09.2025</a:t>
            </a:fld>
            <a:endParaRPr lang="de-DE" dirty="0"/>
          </a:p>
        </p:txBody>
      </p:sp>
      <p:sp>
        <p:nvSpPr>
          <p:cNvPr id="3" name="Footer Placeholder 4">
            <a:extLst>
              <a:ext uri="{FF2B5EF4-FFF2-40B4-BE49-F238E27FC236}">
                <a16:creationId xmlns:a16="http://schemas.microsoft.com/office/drawing/2014/main" id="{22E0D1E8-7396-4374-8E1C-185250BC9D63}"/>
              </a:ext>
            </a:extLst>
          </p:cNvPr>
          <p:cNvSpPr>
            <a:spLocks noGrp="1"/>
          </p:cNvSpPr>
          <p:nvPr>
            <p:ph type="ftr" sz="quarter" idx="11"/>
          </p:nvPr>
        </p:nvSpPr>
        <p:spPr/>
        <p:txBody>
          <a:bodyPr/>
          <a:lstStyle>
            <a:lvl1pPr>
              <a:defRPr/>
            </a:lvl1pPr>
          </a:lstStyle>
          <a:p>
            <a:pPr>
              <a:defRPr/>
            </a:pPr>
            <a:r>
              <a:rPr lang="de-DE"/>
              <a:t>Betriebsrentenstärkungsgesetz / Geringverdiener-Förderung</a:t>
            </a:r>
          </a:p>
        </p:txBody>
      </p:sp>
      <p:sp>
        <p:nvSpPr>
          <p:cNvPr id="4" name="Slide Number Placeholder 5">
            <a:extLst>
              <a:ext uri="{FF2B5EF4-FFF2-40B4-BE49-F238E27FC236}">
                <a16:creationId xmlns:a16="http://schemas.microsoft.com/office/drawing/2014/main" id="{727AFCE3-33A0-4896-B67F-FADD381C7D52}"/>
              </a:ext>
            </a:extLst>
          </p:cNvPr>
          <p:cNvSpPr>
            <a:spLocks noGrp="1"/>
          </p:cNvSpPr>
          <p:nvPr>
            <p:ph type="sldNum" sz="quarter" idx="12"/>
          </p:nvPr>
        </p:nvSpPr>
        <p:spPr/>
        <p:txBody>
          <a:bodyPr/>
          <a:lstStyle>
            <a:lvl1pPr>
              <a:defRPr/>
            </a:lvl1pPr>
          </a:lstStyle>
          <a:p>
            <a:pPr>
              <a:defRPr/>
            </a:pPr>
            <a:fld id="{C5CE2713-1B1C-4E49-B7AA-23F444EE31A8}" type="slidenum">
              <a:rPr lang="de-DE"/>
              <a:pPr>
                <a:defRPr/>
              </a:pPr>
              <a:t>‹Nr.›</a:t>
            </a:fld>
            <a:endParaRPr lang="de-DE" dirty="0"/>
          </a:p>
        </p:txBody>
      </p:sp>
    </p:spTree>
    <p:extLst>
      <p:ext uri="{BB962C8B-B14F-4D97-AF65-F5344CB8AC3E}">
        <p14:creationId xmlns:p14="http://schemas.microsoft.com/office/powerpoint/2010/main" val="21924158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Titel mit Bild">
    <p:spTree>
      <p:nvGrpSpPr>
        <p:cNvPr id="1" name=""/>
        <p:cNvGrpSpPr/>
        <p:nvPr/>
      </p:nvGrpSpPr>
      <p:grpSpPr>
        <a:xfrm>
          <a:off x="0" y="0"/>
          <a:ext cx="0" cy="0"/>
          <a:chOff x="0" y="0"/>
          <a:chExt cx="0" cy="0"/>
        </a:xfrm>
      </p:grpSpPr>
      <p:sp>
        <p:nvSpPr>
          <p:cNvPr id="3" name="Bildplatzhalter 2"/>
          <p:cNvSpPr>
            <a:spLocks noGrp="1"/>
          </p:cNvSpPr>
          <p:nvPr>
            <p:ph type="pic" sz="quarter" idx="10"/>
          </p:nvPr>
        </p:nvSpPr>
        <p:spPr>
          <a:xfrm>
            <a:off x="0" y="0"/>
            <a:ext cx="12192000" cy="6273800"/>
          </a:xfrm>
        </p:spPr>
        <p:txBody>
          <a:bodyPr/>
          <a:lstStyle>
            <a:lvl1pPr marL="0" indent="0">
              <a:buNone/>
              <a:defRPr/>
            </a:lvl1pPr>
          </a:lstStyle>
          <a:p>
            <a:r>
              <a:rPr lang="de-DE"/>
              <a:t>Bild durch Klicken auf Symbol hinzufügen</a:t>
            </a:r>
            <a:endParaRPr lang="en-GB" dirty="0"/>
          </a:p>
        </p:txBody>
      </p:sp>
      <p:sp>
        <p:nvSpPr>
          <p:cNvPr id="6" name="Titel 1"/>
          <p:cNvSpPr>
            <a:spLocks noGrp="1"/>
          </p:cNvSpPr>
          <p:nvPr>
            <p:ph type="ctrTitle" hasCustomPrompt="1"/>
          </p:nvPr>
        </p:nvSpPr>
        <p:spPr>
          <a:xfrm>
            <a:off x="0" y="1312863"/>
            <a:ext cx="6408000" cy="2339144"/>
          </a:xfrm>
          <a:prstGeom prst="round1Rect">
            <a:avLst>
              <a:gd name="adj" fmla="val 12138"/>
            </a:avLst>
          </a:prstGeom>
          <a:solidFill>
            <a:schemeClr val="accent1"/>
          </a:solidFill>
        </p:spPr>
        <p:txBody>
          <a:bodyPr lIns="342000" bIns="756000" anchor="b"/>
          <a:lstStyle>
            <a:lvl1pPr>
              <a:defRPr sz="4800">
                <a:solidFill>
                  <a:schemeClr val="bg1"/>
                </a:solidFill>
              </a:defRPr>
            </a:lvl1pPr>
          </a:lstStyle>
          <a:p>
            <a:r>
              <a:rPr lang="de-DE" dirty="0"/>
              <a:t>Titel einfügen</a:t>
            </a:r>
          </a:p>
        </p:txBody>
      </p:sp>
      <p:sp>
        <p:nvSpPr>
          <p:cNvPr id="7" name="Untertitel 3"/>
          <p:cNvSpPr>
            <a:spLocks noGrp="1"/>
          </p:cNvSpPr>
          <p:nvPr>
            <p:ph type="subTitle" idx="1" hasCustomPrompt="1"/>
          </p:nvPr>
        </p:nvSpPr>
        <p:spPr>
          <a:xfrm>
            <a:off x="360000" y="3020401"/>
            <a:ext cx="5628050" cy="307777"/>
          </a:xfrm>
        </p:spPr>
        <p:txBody>
          <a:bodyPr anchor="b" anchorCtr="0"/>
          <a:lstStyle>
            <a:lvl1pPr marL="0" indent="0" algn="l">
              <a:buFontTx/>
              <a:buNone/>
              <a:defRPr sz="2000">
                <a:solidFill>
                  <a:srgbClr val="FFFFFF"/>
                </a:solidFill>
                <a:latin typeface="+mj-lt"/>
              </a:defRPr>
            </a:lvl1pPr>
          </a:lstStyle>
          <a:p>
            <a:r>
              <a:rPr lang="de-DE" dirty="0"/>
              <a:t>Untertitel einfügen</a:t>
            </a:r>
          </a:p>
        </p:txBody>
      </p:sp>
      <p:pic>
        <p:nvPicPr>
          <p:cNvPr id="10" name="Bild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0308" y="6419428"/>
            <a:ext cx="1204785" cy="328363"/>
          </a:xfrm>
          <a:prstGeom prst="rect">
            <a:avLst/>
          </a:prstGeom>
        </p:spPr>
      </p:pic>
    </p:spTree>
    <p:extLst>
      <p:ext uri="{BB962C8B-B14F-4D97-AF65-F5344CB8AC3E}">
        <p14:creationId xmlns:p14="http://schemas.microsoft.com/office/powerpoint/2010/main" val="2093744906"/>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el 1">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C8E33B3-B9FC-4690-A547-EF9FCC0C2E02}"/>
              </a:ext>
            </a:extLst>
          </p:cNvPr>
          <p:cNvSpPr>
            <a:spLocks noGrp="1"/>
          </p:cNvSpPr>
          <p:nvPr>
            <p:ph type="ftr" sz="quarter" idx="10"/>
          </p:nvPr>
        </p:nvSpPr>
        <p:spPr/>
        <p:txBody>
          <a:bodyPr/>
          <a:lstStyle>
            <a:lvl1pPr>
              <a:defRPr>
                <a:noFill/>
              </a:defRPr>
            </a:lvl1pPr>
          </a:lstStyle>
          <a:p>
            <a:r>
              <a:rPr lang="de-DE"/>
              <a:t>Fußzeile | Präsentationstitel - bearbeiten über Einfügen - Kopf- und Fußzeile</a:t>
            </a:r>
          </a:p>
        </p:txBody>
      </p:sp>
      <p:sp>
        <p:nvSpPr>
          <p:cNvPr id="5" name="Foliennummernplatzhalter 4">
            <a:extLst>
              <a:ext uri="{FF2B5EF4-FFF2-40B4-BE49-F238E27FC236}">
                <a16:creationId xmlns:a16="http://schemas.microsoft.com/office/drawing/2014/main" id="{4B004142-C52C-4844-928D-05475F5B5565}"/>
              </a:ext>
            </a:extLst>
          </p:cNvPr>
          <p:cNvSpPr>
            <a:spLocks noGrp="1"/>
          </p:cNvSpPr>
          <p:nvPr>
            <p:ph type="sldNum" sz="quarter" idx="11"/>
          </p:nvPr>
        </p:nvSpPr>
        <p:spPr/>
        <p:txBody>
          <a:bodyPr/>
          <a:lstStyle>
            <a:lvl1pPr>
              <a:defRPr>
                <a:noFill/>
              </a:defRPr>
            </a:lvl1pPr>
          </a:lstStyle>
          <a:p>
            <a:fld id="{CF9AA2C3-625B-44D4-A683-25892D2668D5}" type="slidenum">
              <a:rPr lang="de-DE" smtClean="0"/>
              <a:pPr/>
              <a:t>‹Nr.›</a:t>
            </a:fld>
            <a:endParaRPr lang="de-DE"/>
          </a:p>
        </p:txBody>
      </p:sp>
      <p:sp>
        <p:nvSpPr>
          <p:cNvPr id="11" name="Bildplatzhalter 10">
            <a:extLst>
              <a:ext uri="{FF2B5EF4-FFF2-40B4-BE49-F238E27FC236}">
                <a16:creationId xmlns:a16="http://schemas.microsoft.com/office/drawing/2014/main" id="{872FE50C-E2D3-4864-9A79-1D9D73F333F8}"/>
              </a:ext>
            </a:extLst>
          </p:cNvPr>
          <p:cNvSpPr>
            <a:spLocks noGrp="1"/>
          </p:cNvSpPr>
          <p:nvPr>
            <p:ph type="pic" sz="quarter" idx="12" hasCustomPrompt="1"/>
          </p:nvPr>
        </p:nvSpPr>
        <p:spPr>
          <a:xfrm>
            <a:off x="0" y="0"/>
            <a:ext cx="12192000" cy="6858000"/>
          </a:xfrm>
          <a:solidFill>
            <a:schemeClr val="lt2">
              <a:lumMod val="85000"/>
            </a:schemeClr>
          </a:solidFill>
        </p:spPr>
        <p:txBody>
          <a:bodyPr/>
          <a:lstStyle>
            <a:lvl1pPr algn="ctr">
              <a:defRPr b="0">
                <a:solidFill>
                  <a:srgbClr val="9D2235"/>
                </a:solidFill>
              </a:defRPr>
            </a:lvl1pPr>
          </a:lstStyle>
          <a:p>
            <a:r>
              <a:rPr lang="de-DE"/>
              <a:t>Bilder über „Einfügen / Bilder“ einsetzen; nach dem Austausch des Bilds das Layout „Zurücksetzen“</a:t>
            </a:r>
          </a:p>
        </p:txBody>
      </p:sp>
      <p:sp>
        <p:nvSpPr>
          <p:cNvPr id="9" name="Titel 8">
            <a:extLst>
              <a:ext uri="{FF2B5EF4-FFF2-40B4-BE49-F238E27FC236}">
                <a16:creationId xmlns:a16="http://schemas.microsoft.com/office/drawing/2014/main" id="{9868E929-DC50-4E63-908E-86F4D2114400}"/>
              </a:ext>
            </a:extLst>
          </p:cNvPr>
          <p:cNvSpPr>
            <a:spLocks noGrp="1"/>
          </p:cNvSpPr>
          <p:nvPr>
            <p:ph type="ctrTitle"/>
          </p:nvPr>
        </p:nvSpPr>
        <p:spPr>
          <a:xfrm>
            <a:off x="0" y="1665290"/>
            <a:ext cx="6836920" cy="3808317"/>
          </a:xfrm>
          <a:custGeom>
            <a:avLst/>
            <a:gdLst>
              <a:gd name="connsiteX0" fmla="*/ 0 w 6836920"/>
              <a:gd name="connsiteY0" fmla="*/ 0 h 3808317"/>
              <a:gd name="connsiteX1" fmla="*/ 6836920 w 6836920"/>
              <a:gd name="connsiteY1" fmla="*/ 0 h 3808317"/>
              <a:gd name="connsiteX2" fmla="*/ 6836920 w 6836920"/>
              <a:gd name="connsiteY2" fmla="*/ 3209590 h 3808317"/>
              <a:gd name="connsiteX3" fmla="*/ 0 w 6836920"/>
              <a:gd name="connsiteY3" fmla="*/ 3808317 h 3808317"/>
            </a:gdLst>
            <a:ahLst/>
            <a:cxnLst>
              <a:cxn ang="0">
                <a:pos x="connsiteX0" y="connsiteY0"/>
              </a:cxn>
              <a:cxn ang="0">
                <a:pos x="connsiteX1" y="connsiteY1"/>
              </a:cxn>
              <a:cxn ang="0">
                <a:pos x="connsiteX2" y="connsiteY2"/>
              </a:cxn>
              <a:cxn ang="0">
                <a:pos x="connsiteX3" y="connsiteY3"/>
              </a:cxn>
            </a:cxnLst>
            <a:rect l="l" t="t" r="r" b="b"/>
            <a:pathLst>
              <a:path w="6836920" h="3808317">
                <a:moveTo>
                  <a:pt x="0" y="0"/>
                </a:moveTo>
                <a:lnTo>
                  <a:pt x="6836920" y="0"/>
                </a:lnTo>
                <a:lnTo>
                  <a:pt x="6836920" y="3209590"/>
                </a:lnTo>
                <a:lnTo>
                  <a:pt x="0" y="3808317"/>
                </a:lnTo>
                <a:close/>
              </a:path>
            </a:pathLst>
          </a:custGeom>
          <a:solidFill>
            <a:schemeClr val="accent1">
              <a:alpha val="90000"/>
            </a:schemeClr>
          </a:solidFill>
        </p:spPr>
        <p:txBody>
          <a:bodyPr wrap="square" lIns="435600" tIns="1436400" rIns="633600" bIns="0" anchor="t" anchorCtr="0">
            <a:noAutofit/>
          </a:bodyPr>
          <a:lstStyle>
            <a:lvl1pPr algn="l">
              <a:defRPr sz="3600" b="0">
                <a:solidFill>
                  <a:schemeClr val="bg1"/>
                </a:solidFill>
              </a:defRPr>
            </a:lvl1pPr>
          </a:lstStyle>
          <a:p>
            <a:r>
              <a:rPr lang="de-DE"/>
              <a:t>Mastertitelformat bearbeiten</a:t>
            </a:r>
          </a:p>
        </p:txBody>
      </p:sp>
      <p:sp>
        <p:nvSpPr>
          <p:cNvPr id="3" name="Untertitel 2">
            <a:extLst>
              <a:ext uri="{FF2B5EF4-FFF2-40B4-BE49-F238E27FC236}">
                <a16:creationId xmlns:a16="http://schemas.microsoft.com/office/drawing/2014/main" id="{E976182E-F671-4901-9D24-F9C434F700DC}"/>
              </a:ext>
            </a:extLst>
          </p:cNvPr>
          <p:cNvSpPr>
            <a:spLocks noGrp="1"/>
          </p:cNvSpPr>
          <p:nvPr>
            <p:ph type="subTitle" idx="1"/>
          </p:nvPr>
        </p:nvSpPr>
        <p:spPr>
          <a:xfrm>
            <a:off x="459085" y="4359016"/>
            <a:ext cx="4821301" cy="312099"/>
          </a:xfrm>
        </p:spPr>
        <p:txBody>
          <a:bodyPr lIns="0" tIns="0" rIns="0" bIns="0" anchor="t" anchorCtr="0"/>
          <a:lstStyle>
            <a:lvl1pPr marL="0" indent="0" algn="l">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13" name="shpPhLogo">
            <a:extLst>
              <a:ext uri="{FF2B5EF4-FFF2-40B4-BE49-F238E27FC236}">
                <a16:creationId xmlns:a16="http://schemas.microsoft.com/office/drawing/2014/main" id="{F598FC0D-4DD0-464B-A851-658D79BB8F8D}"/>
              </a:ext>
            </a:extLst>
          </p:cNvPr>
          <p:cNvSpPr>
            <a:spLocks noGrp="1"/>
          </p:cNvSpPr>
          <p:nvPr>
            <p:ph type="body" sz="quarter" idx="13" hasCustomPrompt="1"/>
          </p:nvPr>
        </p:nvSpPr>
        <p:spPr>
          <a:xfrm>
            <a:off x="459085" y="2057306"/>
            <a:ext cx="3294000" cy="737119"/>
          </a:xfrm>
          <a:blipFill>
            <a:blip r:embed="rId2"/>
            <a:stretch>
              <a:fillRect/>
            </a:stretch>
          </a:blipFill>
        </p:spPr>
        <p:txBody>
          <a:bodyPr lIns="0" tIns="0" rIns="0" bIns="0" anchor="t" anchorCtr="0"/>
          <a:lstStyle>
            <a:lvl1pPr algn="l">
              <a:buNone/>
              <a:defRPr sz="100" b="0">
                <a:no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de-DE"/>
              <a:t> </a:t>
            </a:r>
          </a:p>
        </p:txBody>
      </p:sp>
    </p:spTree>
    <p:extLst>
      <p:ext uri="{BB962C8B-B14F-4D97-AF65-F5344CB8AC3E}">
        <p14:creationId xmlns:p14="http://schemas.microsoft.com/office/powerpoint/2010/main" val="25755375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nhalt">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58813" y="450806"/>
            <a:ext cx="10137776"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3" y="969071"/>
            <a:ext cx="10137776"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3" name="Inhaltsplatzhalter 2">
            <a:extLst>
              <a:ext uri="{FF2B5EF4-FFF2-40B4-BE49-F238E27FC236}">
                <a16:creationId xmlns:a16="http://schemas.microsoft.com/office/drawing/2014/main" id="{91D0A2D4-6CFF-427F-9FC8-1A43547B811E}"/>
              </a:ext>
            </a:extLst>
          </p:cNvPr>
          <p:cNvSpPr>
            <a:spLocks noGrp="1"/>
          </p:cNvSpPr>
          <p:nvPr>
            <p:ph idx="1"/>
          </p:nvPr>
        </p:nvSpPr>
        <p:spPr>
          <a:xfrm>
            <a:off x="658813" y="1665288"/>
            <a:ext cx="10875315" cy="44640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a:extLst>
              <a:ext uri="{FF2B5EF4-FFF2-40B4-BE49-F238E27FC236}">
                <a16:creationId xmlns:a16="http://schemas.microsoft.com/office/drawing/2014/main" id="{76979C65-A911-4374-8101-B3B467FBAE34}"/>
              </a:ext>
            </a:extLst>
          </p:cNvPr>
          <p:cNvSpPr>
            <a:spLocks noGrp="1"/>
          </p:cNvSpPr>
          <p:nvPr>
            <p:ph type="body" sz="quarter" idx="14" hasCustomPrompt="1"/>
          </p:nvPr>
        </p:nvSpPr>
        <p:spPr>
          <a:xfrm>
            <a:off x="6315698" y="6349209"/>
            <a:ext cx="5218430" cy="139698"/>
          </a:xfrm>
        </p:spPr>
        <p:txBody>
          <a:bodyPr anchor="b"/>
          <a:lstStyle>
            <a:lvl1pPr marL="0" indent="0" algn="r">
              <a:lnSpc>
                <a:spcPct val="100000"/>
              </a:lnSpc>
              <a:spcBef>
                <a:spcPts val="0"/>
              </a:spcBef>
              <a:buNone/>
              <a:defRPr sz="900" b="0">
                <a:solidFill>
                  <a:schemeClr val="lt2">
                    <a:lumMod val="75000"/>
                  </a:schemeClr>
                </a:solidFill>
                <a:latin typeface="+mn-lt"/>
              </a:defRPr>
            </a:lvl1pPr>
            <a:lvl2pPr marL="0" indent="0" algn="r">
              <a:lnSpc>
                <a:spcPct val="100000"/>
              </a:lnSpc>
              <a:spcBef>
                <a:spcPts val="0"/>
              </a:spcBef>
              <a:buNone/>
              <a:defRPr sz="900" b="0">
                <a:solidFill>
                  <a:schemeClr val="tx1"/>
                </a:solidFill>
                <a:latin typeface="+mn-lt"/>
              </a:defRPr>
            </a:lvl2pPr>
            <a:lvl3pPr marL="0" indent="0" algn="r">
              <a:lnSpc>
                <a:spcPct val="100000"/>
              </a:lnSpc>
              <a:spcBef>
                <a:spcPts val="0"/>
              </a:spcBef>
              <a:buNone/>
              <a:defRPr sz="900" b="0">
                <a:solidFill>
                  <a:schemeClr val="tx1"/>
                </a:solidFill>
                <a:latin typeface="+mn-lt"/>
              </a:defRPr>
            </a:lvl3pPr>
            <a:lvl4pPr marL="0" indent="0" algn="r">
              <a:lnSpc>
                <a:spcPct val="100000"/>
              </a:lnSpc>
              <a:spcBef>
                <a:spcPts val="0"/>
              </a:spcBef>
              <a:buNone/>
              <a:defRPr sz="900" b="0">
                <a:solidFill>
                  <a:schemeClr val="tx1"/>
                </a:solidFill>
                <a:latin typeface="+mn-lt"/>
              </a:defRPr>
            </a:lvl4pPr>
            <a:lvl5pPr marL="0" indent="0" algn="r">
              <a:lnSpc>
                <a:spcPct val="100000"/>
              </a:lnSpc>
              <a:spcBef>
                <a:spcPts val="0"/>
              </a:spcBef>
              <a:buNone/>
              <a:defRPr sz="900" b="0">
                <a:solidFill>
                  <a:schemeClr val="tx1"/>
                </a:solidFill>
                <a:latin typeface="+mn-lt"/>
              </a:defRPr>
            </a:lvl5pPr>
          </a:lstStyle>
          <a:p>
            <a:pPr lvl="0"/>
            <a:r>
              <a:rPr lang="de-DE"/>
              <a:t>Fußnote</a:t>
            </a:r>
          </a:p>
        </p:txBody>
      </p:sp>
    </p:spTree>
    <p:extLst>
      <p:ext uri="{BB962C8B-B14F-4D97-AF65-F5344CB8AC3E}">
        <p14:creationId xmlns:p14="http://schemas.microsoft.com/office/powerpoint/2010/main" val="846337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3 ohne Bild">
    <p:spTree>
      <p:nvGrpSpPr>
        <p:cNvPr id="1" name=""/>
        <p:cNvGrpSpPr/>
        <p:nvPr/>
      </p:nvGrpSpPr>
      <p:grpSpPr>
        <a:xfrm>
          <a:off x="0" y="0"/>
          <a:ext cx="0" cy="0"/>
          <a:chOff x="0" y="0"/>
          <a:chExt cx="0" cy="0"/>
        </a:xfrm>
      </p:grpSpPr>
      <p:sp>
        <p:nvSpPr>
          <p:cNvPr id="10" name="Freihandform: Form 9">
            <a:extLst>
              <a:ext uri="{FF2B5EF4-FFF2-40B4-BE49-F238E27FC236}">
                <a16:creationId xmlns:a16="http://schemas.microsoft.com/office/drawing/2014/main" id="{59CAAEC5-2AEF-4032-80A7-99F6ABFD884F}"/>
              </a:ext>
            </a:extLst>
          </p:cNvPr>
          <p:cNvSpPr/>
          <p:nvPr/>
        </p:nvSpPr>
        <p:spPr>
          <a:xfrm>
            <a:off x="0" y="0"/>
            <a:ext cx="12203174" cy="5337128"/>
          </a:xfrm>
          <a:custGeom>
            <a:avLst/>
            <a:gdLst>
              <a:gd name="connsiteX0" fmla="*/ 0 w 12203174"/>
              <a:gd name="connsiteY0" fmla="*/ 0 h 5473608"/>
              <a:gd name="connsiteX1" fmla="*/ 12203174 w 12203174"/>
              <a:gd name="connsiteY1" fmla="*/ 0 h 5473608"/>
              <a:gd name="connsiteX2" fmla="*/ 12203174 w 12203174"/>
              <a:gd name="connsiteY2" fmla="*/ 4404944 h 5473608"/>
              <a:gd name="connsiteX3" fmla="*/ 0 w 12203174"/>
              <a:gd name="connsiteY3" fmla="*/ 5473608 h 5473608"/>
              <a:gd name="connsiteX4" fmla="*/ 0 w 12203174"/>
              <a:gd name="connsiteY4" fmla="*/ 0 h 5473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174" h="5473608">
                <a:moveTo>
                  <a:pt x="0" y="0"/>
                </a:moveTo>
                <a:lnTo>
                  <a:pt x="12203174" y="0"/>
                </a:lnTo>
                <a:lnTo>
                  <a:pt x="12203174" y="4404944"/>
                </a:lnTo>
                <a:lnTo>
                  <a:pt x="0" y="547360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lnSpc>
                <a:spcPct val="120000"/>
              </a:lnSpc>
            </a:pPr>
            <a:endParaRPr lang="en-GB" sz="1400"/>
          </a:p>
        </p:txBody>
      </p:sp>
      <p:pic>
        <p:nvPicPr>
          <p:cNvPr id="6" name="shpLogo">
            <a:extLst>
              <a:ext uri="{FF2B5EF4-FFF2-40B4-BE49-F238E27FC236}">
                <a16:creationId xmlns:a16="http://schemas.microsoft.com/office/drawing/2014/main" id="{3C1C7218-4C28-4FB8-82F7-CBA109023257}"/>
              </a:ext>
            </a:extLst>
          </p:cNvPr>
          <p:cNvPicPr>
            <a:picLocks noChangeAspect="1"/>
          </p:cNvPicPr>
          <p:nvPr/>
        </p:nvPicPr>
        <p:blipFill>
          <a:blip r:embed="rId2"/>
          <a:stretch>
            <a:fillRect/>
          </a:stretch>
        </p:blipFill>
        <p:spPr>
          <a:xfrm>
            <a:off x="459085" y="528750"/>
            <a:ext cx="3294001" cy="737119"/>
          </a:xfrm>
          <a:prstGeom prst="rect">
            <a:avLst/>
          </a:prstGeom>
        </p:spPr>
      </p:pic>
      <p:sp>
        <p:nvSpPr>
          <p:cNvPr id="4" name="Fußzeilenplatzhalter 3">
            <a:extLst>
              <a:ext uri="{FF2B5EF4-FFF2-40B4-BE49-F238E27FC236}">
                <a16:creationId xmlns:a16="http://schemas.microsoft.com/office/drawing/2014/main" id="{9C8E33B3-B9FC-4690-A547-EF9FCC0C2E02}"/>
              </a:ext>
            </a:extLst>
          </p:cNvPr>
          <p:cNvSpPr>
            <a:spLocks noGrp="1"/>
          </p:cNvSpPr>
          <p:nvPr>
            <p:ph type="ftr" sz="quarter" idx="10"/>
          </p:nvPr>
        </p:nvSpPr>
        <p:spPr>
          <a:xfrm>
            <a:off x="0" y="0"/>
            <a:ext cx="0" cy="0"/>
          </a:xfrm>
        </p:spPr>
        <p:txBody>
          <a:bodyPr lIns="0" tIns="0" rIns="0" bIns="0" anchor="ctr"/>
          <a:lstStyle>
            <a:lvl1pPr algn="l">
              <a:defRPr sz="100">
                <a:noFill/>
              </a:defRPr>
            </a:lvl1pPr>
          </a:lstStyle>
          <a:p>
            <a:pPr algn="l"/>
            <a:r>
              <a:rPr lang="de-DE"/>
              <a:t>Fußzeile | Präsentationstitel - bearbeiten über Einfügen - Kopf- und Fußzeile</a:t>
            </a:r>
          </a:p>
        </p:txBody>
      </p:sp>
      <p:sp>
        <p:nvSpPr>
          <p:cNvPr id="5" name="Foliennummernplatzhalter 4">
            <a:extLst>
              <a:ext uri="{FF2B5EF4-FFF2-40B4-BE49-F238E27FC236}">
                <a16:creationId xmlns:a16="http://schemas.microsoft.com/office/drawing/2014/main" id="{4B004142-C52C-4844-928D-05475F5B5565}"/>
              </a:ext>
            </a:extLst>
          </p:cNvPr>
          <p:cNvSpPr>
            <a:spLocks noGrp="1"/>
          </p:cNvSpPr>
          <p:nvPr>
            <p:ph type="sldNum" sz="quarter" idx="11"/>
          </p:nvPr>
        </p:nvSpPr>
        <p:spPr>
          <a:xfrm>
            <a:off x="0" y="0"/>
            <a:ext cx="0" cy="0"/>
          </a:xfrm>
        </p:spPr>
        <p:txBody>
          <a:bodyPr lIns="0" tIns="0" rIns="0" bIns="0" anchor="ctr"/>
          <a:lstStyle>
            <a:lvl1pPr algn="l">
              <a:defRPr sz="100">
                <a:noFill/>
              </a:defRPr>
            </a:lvl1pPr>
          </a:lstStyle>
          <a:p>
            <a:pPr algn="ctr"/>
            <a:fld id="{CF9AA2C3-625B-44D4-A683-25892D2668D5}" type="slidenum">
              <a:rPr lang="de-DE" smtClean="0"/>
              <a:pPr/>
              <a:t>‹Nr.›</a:t>
            </a:fld>
            <a:endParaRPr lang="de-DE"/>
          </a:p>
        </p:txBody>
      </p:sp>
      <p:sp>
        <p:nvSpPr>
          <p:cNvPr id="9" name="Titel 8">
            <a:extLst>
              <a:ext uri="{FF2B5EF4-FFF2-40B4-BE49-F238E27FC236}">
                <a16:creationId xmlns:a16="http://schemas.microsoft.com/office/drawing/2014/main" id="{9868E929-DC50-4E63-908E-86F4D2114400}"/>
              </a:ext>
            </a:extLst>
          </p:cNvPr>
          <p:cNvSpPr>
            <a:spLocks noGrp="1"/>
          </p:cNvSpPr>
          <p:nvPr>
            <p:ph type="ctrTitle"/>
          </p:nvPr>
        </p:nvSpPr>
        <p:spPr>
          <a:xfrm>
            <a:off x="442913" y="2869562"/>
            <a:ext cx="6296554" cy="1214296"/>
          </a:xfrm>
          <a:prstGeom prst="rect">
            <a:avLst/>
          </a:prstGeom>
          <a:noFill/>
        </p:spPr>
        <p:txBody>
          <a:bodyPr wrap="square" lIns="0" tIns="0" rIns="0" bIns="0" anchor="t" anchorCtr="0">
            <a:noAutofit/>
          </a:bodyPr>
          <a:lstStyle>
            <a:lvl1pPr algn="l">
              <a:defRPr sz="3600" b="0">
                <a:solidFill>
                  <a:schemeClr val="bg1"/>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E976182E-F671-4901-9D24-F9C434F700DC}"/>
              </a:ext>
            </a:extLst>
          </p:cNvPr>
          <p:cNvSpPr>
            <a:spLocks noGrp="1"/>
          </p:cNvSpPr>
          <p:nvPr>
            <p:ph type="subTitle" idx="1"/>
          </p:nvPr>
        </p:nvSpPr>
        <p:spPr>
          <a:xfrm>
            <a:off x="459085" y="4130418"/>
            <a:ext cx="4821301" cy="312099"/>
          </a:xfrm>
        </p:spPr>
        <p:txBody>
          <a:bodyPr lIns="0" tIns="0" rIns="0" bIns="0" anchor="t" anchorCtr="0"/>
          <a:lstStyle>
            <a:lvl1pPr marL="0" indent="0" algn="l">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Tree>
    <p:extLst>
      <p:ext uri="{BB962C8B-B14F-4D97-AF65-F5344CB8AC3E}">
        <p14:creationId xmlns:p14="http://schemas.microsoft.com/office/powerpoint/2010/main" val="1421435360"/>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el 2">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C8E33B3-B9FC-4690-A547-EF9FCC0C2E02}"/>
              </a:ext>
            </a:extLst>
          </p:cNvPr>
          <p:cNvSpPr>
            <a:spLocks noGrp="1"/>
          </p:cNvSpPr>
          <p:nvPr>
            <p:ph type="ftr" sz="quarter" idx="10"/>
          </p:nvPr>
        </p:nvSpPr>
        <p:spPr/>
        <p:txBody>
          <a:bodyPr/>
          <a:lstStyle>
            <a:lvl1pPr>
              <a:defRPr>
                <a:noFill/>
              </a:defRPr>
            </a:lvl1pPr>
          </a:lstStyle>
          <a:p>
            <a:r>
              <a:rPr lang="de-DE"/>
              <a:t>Fußzeile | Präsentationstitel - bearbeiten über Einfügen - Kopf- und Fußzeile</a:t>
            </a:r>
          </a:p>
        </p:txBody>
      </p:sp>
      <p:sp>
        <p:nvSpPr>
          <p:cNvPr id="5" name="Foliennummernplatzhalter 4">
            <a:extLst>
              <a:ext uri="{FF2B5EF4-FFF2-40B4-BE49-F238E27FC236}">
                <a16:creationId xmlns:a16="http://schemas.microsoft.com/office/drawing/2014/main" id="{4B004142-C52C-4844-928D-05475F5B5565}"/>
              </a:ext>
            </a:extLst>
          </p:cNvPr>
          <p:cNvSpPr>
            <a:spLocks noGrp="1"/>
          </p:cNvSpPr>
          <p:nvPr>
            <p:ph type="sldNum" sz="quarter" idx="11"/>
          </p:nvPr>
        </p:nvSpPr>
        <p:spPr/>
        <p:txBody>
          <a:bodyPr/>
          <a:lstStyle>
            <a:lvl1pPr>
              <a:defRPr>
                <a:noFill/>
              </a:defRPr>
            </a:lvl1pPr>
          </a:lstStyle>
          <a:p>
            <a:fld id="{CF9AA2C3-625B-44D4-A683-25892D2668D5}" type="slidenum">
              <a:rPr lang="de-DE" smtClean="0"/>
              <a:pPr/>
              <a:t>‹Nr.›</a:t>
            </a:fld>
            <a:endParaRPr lang="de-DE"/>
          </a:p>
        </p:txBody>
      </p:sp>
      <p:sp>
        <p:nvSpPr>
          <p:cNvPr id="11" name="Bildplatzhalter 10">
            <a:extLst>
              <a:ext uri="{FF2B5EF4-FFF2-40B4-BE49-F238E27FC236}">
                <a16:creationId xmlns:a16="http://schemas.microsoft.com/office/drawing/2014/main" id="{872FE50C-E2D3-4864-9A79-1D9D73F333F8}"/>
              </a:ext>
            </a:extLst>
          </p:cNvPr>
          <p:cNvSpPr>
            <a:spLocks noGrp="1"/>
          </p:cNvSpPr>
          <p:nvPr>
            <p:ph type="pic" sz="quarter" idx="12" hasCustomPrompt="1"/>
          </p:nvPr>
        </p:nvSpPr>
        <p:spPr>
          <a:xfrm>
            <a:off x="0" y="0"/>
            <a:ext cx="12192000" cy="6858000"/>
          </a:xfrm>
          <a:solidFill>
            <a:schemeClr val="lt2">
              <a:lumMod val="85000"/>
            </a:schemeClr>
          </a:solidFill>
        </p:spPr>
        <p:txBody>
          <a:bodyPr/>
          <a:lstStyle>
            <a:lvl1pPr algn="ctr">
              <a:defRPr b="0">
                <a:solidFill>
                  <a:srgbClr val="9D2235"/>
                </a:solidFill>
              </a:defRPr>
            </a:lvl1pPr>
          </a:lstStyle>
          <a:p>
            <a:r>
              <a:rPr lang="de-DE"/>
              <a:t>Bilder über „Einfügen / Bilder“ einsetzen; nach dem Austausch des Bilds das Layout „Zurücksetzen“</a:t>
            </a:r>
          </a:p>
        </p:txBody>
      </p:sp>
      <p:sp>
        <p:nvSpPr>
          <p:cNvPr id="9" name="Titel 8">
            <a:extLst>
              <a:ext uri="{FF2B5EF4-FFF2-40B4-BE49-F238E27FC236}">
                <a16:creationId xmlns:a16="http://schemas.microsoft.com/office/drawing/2014/main" id="{9868E929-DC50-4E63-908E-86F4D2114400}"/>
              </a:ext>
            </a:extLst>
          </p:cNvPr>
          <p:cNvSpPr>
            <a:spLocks noGrp="1"/>
          </p:cNvSpPr>
          <p:nvPr>
            <p:ph type="ctrTitle"/>
          </p:nvPr>
        </p:nvSpPr>
        <p:spPr>
          <a:xfrm>
            <a:off x="0" y="1665290"/>
            <a:ext cx="6836920" cy="3808317"/>
          </a:xfrm>
          <a:custGeom>
            <a:avLst/>
            <a:gdLst>
              <a:gd name="connsiteX0" fmla="*/ 0 w 6836920"/>
              <a:gd name="connsiteY0" fmla="*/ 0 h 3808317"/>
              <a:gd name="connsiteX1" fmla="*/ 6836920 w 6836920"/>
              <a:gd name="connsiteY1" fmla="*/ 0 h 3808317"/>
              <a:gd name="connsiteX2" fmla="*/ 6836920 w 6836920"/>
              <a:gd name="connsiteY2" fmla="*/ 3209590 h 3808317"/>
              <a:gd name="connsiteX3" fmla="*/ 0 w 6836920"/>
              <a:gd name="connsiteY3" fmla="*/ 3808317 h 3808317"/>
            </a:gdLst>
            <a:ahLst/>
            <a:cxnLst>
              <a:cxn ang="0">
                <a:pos x="connsiteX0" y="connsiteY0"/>
              </a:cxn>
              <a:cxn ang="0">
                <a:pos x="connsiteX1" y="connsiteY1"/>
              </a:cxn>
              <a:cxn ang="0">
                <a:pos x="connsiteX2" y="connsiteY2"/>
              </a:cxn>
              <a:cxn ang="0">
                <a:pos x="connsiteX3" y="connsiteY3"/>
              </a:cxn>
            </a:cxnLst>
            <a:rect l="l" t="t" r="r" b="b"/>
            <a:pathLst>
              <a:path w="6836920" h="3808317">
                <a:moveTo>
                  <a:pt x="0" y="0"/>
                </a:moveTo>
                <a:lnTo>
                  <a:pt x="6836920" y="0"/>
                </a:lnTo>
                <a:lnTo>
                  <a:pt x="6836920" y="3209590"/>
                </a:lnTo>
                <a:lnTo>
                  <a:pt x="0" y="3808317"/>
                </a:lnTo>
                <a:close/>
              </a:path>
            </a:pathLst>
          </a:custGeom>
          <a:solidFill>
            <a:schemeClr val="accent1">
              <a:alpha val="90000"/>
            </a:schemeClr>
          </a:solidFill>
        </p:spPr>
        <p:txBody>
          <a:bodyPr wrap="square" lIns="435600" tIns="1436400" rIns="633600" bIns="0" anchor="t" anchorCtr="0">
            <a:noAutofit/>
          </a:bodyPr>
          <a:lstStyle>
            <a:lvl1pPr algn="l">
              <a:defRPr sz="3600" b="0">
                <a:solidFill>
                  <a:schemeClr val="bg1"/>
                </a:solidFill>
              </a:defRPr>
            </a:lvl1pPr>
          </a:lstStyle>
          <a:p>
            <a:r>
              <a:rPr lang="de-DE"/>
              <a:t>Mastertitelformat bearbeiten</a:t>
            </a:r>
          </a:p>
        </p:txBody>
      </p:sp>
      <p:sp>
        <p:nvSpPr>
          <p:cNvPr id="10" name="Untertitel 9">
            <a:extLst>
              <a:ext uri="{FF2B5EF4-FFF2-40B4-BE49-F238E27FC236}">
                <a16:creationId xmlns:a16="http://schemas.microsoft.com/office/drawing/2014/main" id="{3C884955-1258-4438-9D4C-6A0A0DBC5399}"/>
              </a:ext>
            </a:extLst>
          </p:cNvPr>
          <p:cNvSpPr>
            <a:spLocks noGrp="1"/>
          </p:cNvSpPr>
          <p:nvPr>
            <p:ph type="subTitle" idx="1"/>
          </p:nvPr>
        </p:nvSpPr>
        <p:spPr>
          <a:xfrm>
            <a:off x="3401311" y="4838660"/>
            <a:ext cx="3820701" cy="1398620"/>
          </a:xfrm>
          <a:custGeom>
            <a:avLst/>
            <a:gdLst>
              <a:gd name="connsiteX0" fmla="*/ 3820701 w 3820701"/>
              <a:gd name="connsiteY0" fmla="*/ 0 h 1398620"/>
              <a:gd name="connsiteX1" fmla="*/ 3820701 w 3820701"/>
              <a:gd name="connsiteY1" fmla="*/ 1398620 h 1398620"/>
              <a:gd name="connsiteX2" fmla="*/ 0 w 3820701"/>
              <a:gd name="connsiteY2" fmla="*/ 1398620 h 1398620"/>
              <a:gd name="connsiteX3" fmla="*/ 0 w 3820701"/>
              <a:gd name="connsiteY3" fmla="*/ 334589 h 1398620"/>
            </a:gdLst>
            <a:ahLst/>
            <a:cxnLst>
              <a:cxn ang="0">
                <a:pos x="connsiteX0" y="connsiteY0"/>
              </a:cxn>
              <a:cxn ang="0">
                <a:pos x="connsiteX1" y="connsiteY1"/>
              </a:cxn>
              <a:cxn ang="0">
                <a:pos x="connsiteX2" y="connsiteY2"/>
              </a:cxn>
              <a:cxn ang="0">
                <a:pos x="connsiteX3" y="connsiteY3"/>
              </a:cxn>
            </a:cxnLst>
            <a:rect l="l" t="t" r="r" b="b"/>
            <a:pathLst>
              <a:path w="3820701" h="1398620">
                <a:moveTo>
                  <a:pt x="3820701" y="0"/>
                </a:moveTo>
                <a:lnTo>
                  <a:pt x="3820701" y="1398620"/>
                </a:lnTo>
                <a:lnTo>
                  <a:pt x="0" y="1398620"/>
                </a:lnTo>
                <a:lnTo>
                  <a:pt x="0" y="334589"/>
                </a:lnTo>
                <a:close/>
              </a:path>
            </a:pathLst>
          </a:custGeom>
          <a:solidFill>
            <a:schemeClr val="bg1"/>
          </a:solidFill>
        </p:spPr>
        <p:txBody>
          <a:bodyPr wrap="square" lIns="385200" tIns="522000" rIns="385200" bIns="97200" anchor="t" anchorCtr="0">
            <a:noAutofit/>
          </a:bodyPr>
          <a:lstStyle>
            <a:lvl1pPr marL="0" indent="0" algn="l">
              <a:spcBef>
                <a:spcPts val="0"/>
              </a:spcBef>
              <a:buFont typeface="Arial" panose="020B0604020202020204" pitchFamily="34" charset="0"/>
              <a:buChar char="​"/>
              <a:defRPr sz="1600" b="1">
                <a:solidFill>
                  <a:schemeClr val="tx1"/>
                </a:solidFill>
                <a:latin typeface="+mj-lt"/>
              </a:defRPr>
            </a:lvl1pPr>
            <a:lvl2pPr marL="0" indent="0" algn="l">
              <a:spcBef>
                <a:spcPts val="0"/>
              </a:spcBef>
              <a:buFont typeface="Arial" panose="020B0604020202020204" pitchFamily="34" charset="0"/>
              <a:buChar char="​"/>
              <a:defRPr sz="1600">
                <a:latin typeface="+mj-lt"/>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13" name="shpPhLogo">
            <a:extLst>
              <a:ext uri="{FF2B5EF4-FFF2-40B4-BE49-F238E27FC236}">
                <a16:creationId xmlns:a16="http://schemas.microsoft.com/office/drawing/2014/main" id="{F598FC0D-4DD0-464B-A851-658D79BB8F8D}"/>
              </a:ext>
            </a:extLst>
          </p:cNvPr>
          <p:cNvSpPr>
            <a:spLocks noGrp="1"/>
          </p:cNvSpPr>
          <p:nvPr>
            <p:ph type="body" sz="quarter" idx="13" hasCustomPrompt="1"/>
          </p:nvPr>
        </p:nvSpPr>
        <p:spPr>
          <a:xfrm>
            <a:off x="459085" y="2057306"/>
            <a:ext cx="3294000" cy="737119"/>
          </a:xfrm>
          <a:blipFill>
            <a:blip r:embed="rId2"/>
            <a:stretch>
              <a:fillRect/>
            </a:stretch>
          </a:blipFill>
        </p:spPr>
        <p:txBody>
          <a:bodyPr lIns="0" tIns="0" rIns="0" bIns="0" anchor="t" anchorCtr="0"/>
          <a:lstStyle>
            <a:lvl1pPr algn="l">
              <a:buNone/>
              <a:defRPr sz="100" b="0">
                <a:no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de-DE"/>
              <a:t> </a:t>
            </a:r>
          </a:p>
        </p:txBody>
      </p:sp>
    </p:spTree>
    <p:extLst>
      <p:ext uri="{BB962C8B-B14F-4D97-AF65-F5344CB8AC3E}">
        <p14:creationId xmlns:p14="http://schemas.microsoft.com/office/powerpoint/2010/main" val="27323706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Kapitel 1">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a:xfrm rot="16200000">
            <a:off x="0" y="0"/>
            <a:ext cx="0" cy="0"/>
          </a:xfrm>
        </p:spPr>
        <p:txBody>
          <a:bodyPr/>
          <a:lstStyle>
            <a:lvl1pPr>
              <a:defRPr sz="100">
                <a:noFill/>
              </a:defRPr>
            </a:lvl1p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a:xfrm>
            <a:off x="0" y="0"/>
            <a:ext cx="0" cy="0"/>
          </a:xfrm>
        </p:spPr>
        <p:txBody>
          <a:bodyPr/>
          <a:lstStyle>
            <a:lvl1pPr>
              <a:defRPr sz="100">
                <a:noFill/>
              </a:defRPr>
            </a:lvl1pPr>
          </a:lstStyle>
          <a:p>
            <a:fld id="{CF9AA2C3-625B-44D4-A683-25892D2668D5}" type="slidenum">
              <a:rPr lang="de-DE" smtClean="0"/>
              <a:pPr/>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7538720" y="3691740"/>
            <a:ext cx="3996000" cy="1116000"/>
          </a:xfrm>
        </p:spPr>
        <p:txBody>
          <a:bodyPr wrap="square" anchor="t"/>
          <a:lstStyle>
            <a:lvl1pPr>
              <a:lnSpc>
                <a:spcPct val="90000"/>
              </a:lnSpc>
              <a:defRPr sz="3600" b="0"/>
            </a:lvl1pPr>
          </a:lstStyle>
          <a:p>
            <a:r>
              <a:rPr lang="de-DE"/>
              <a:t>Mastertitelformat bearbeiten</a:t>
            </a:r>
          </a:p>
        </p:txBody>
      </p:sp>
      <p:sp>
        <p:nvSpPr>
          <p:cNvPr id="11" name="Bildplatzhalter 10">
            <a:extLst>
              <a:ext uri="{FF2B5EF4-FFF2-40B4-BE49-F238E27FC236}">
                <a16:creationId xmlns:a16="http://schemas.microsoft.com/office/drawing/2014/main" id="{D0DE87E1-CD70-4BA3-B4FE-47CC23D1FE1E}"/>
              </a:ext>
            </a:extLst>
          </p:cNvPr>
          <p:cNvSpPr>
            <a:spLocks noGrp="1"/>
          </p:cNvSpPr>
          <p:nvPr>
            <p:ph type="pic" sz="quarter" idx="15"/>
          </p:nvPr>
        </p:nvSpPr>
        <p:spPr>
          <a:xfrm>
            <a:off x="0" y="0"/>
            <a:ext cx="6909848" cy="6381750"/>
          </a:xfrm>
          <a:custGeom>
            <a:avLst/>
            <a:gdLst>
              <a:gd name="connsiteX0" fmla="*/ 0 w 6909848"/>
              <a:gd name="connsiteY0" fmla="*/ 0 h 6381750"/>
              <a:gd name="connsiteX1" fmla="*/ 6909848 w 6909848"/>
              <a:gd name="connsiteY1" fmla="*/ 0 h 6381750"/>
              <a:gd name="connsiteX2" fmla="*/ 6909848 w 6909848"/>
              <a:gd name="connsiteY2" fmla="*/ 5776474 h 6381750"/>
              <a:gd name="connsiteX3" fmla="*/ 0 w 6909848"/>
              <a:gd name="connsiteY3" fmla="*/ 6381750 h 6381750"/>
            </a:gdLst>
            <a:ahLst/>
            <a:cxnLst>
              <a:cxn ang="0">
                <a:pos x="connsiteX0" y="connsiteY0"/>
              </a:cxn>
              <a:cxn ang="0">
                <a:pos x="connsiteX1" y="connsiteY1"/>
              </a:cxn>
              <a:cxn ang="0">
                <a:pos x="connsiteX2" y="connsiteY2"/>
              </a:cxn>
              <a:cxn ang="0">
                <a:pos x="connsiteX3" y="connsiteY3"/>
              </a:cxn>
            </a:cxnLst>
            <a:rect l="l" t="t" r="r" b="b"/>
            <a:pathLst>
              <a:path w="6909848" h="6381750">
                <a:moveTo>
                  <a:pt x="0" y="0"/>
                </a:moveTo>
                <a:lnTo>
                  <a:pt x="6909848" y="0"/>
                </a:lnTo>
                <a:lnTo>
                  <a:pt x="6909848" y="5776474"/>
                </a:lnTo>
                <a:lnTo>
                  <a:pt x="0" y="6381750"/>
                </a:lnTo>
                <a:close/>
              </a:path>
            </a:pathLst>
          </a:custGeom>
          <a:solidFill>
            <a:schemeClr val="bg2"/>
          </a:solidFill>
        </p:spPr>
        <p:txBody>
          <a:bodyPr wrap="square" anchor="ctr">
            <a:noAutofit/>
          </a:bodyPr>
          <a:lstStyle>
            <a:lvl1pPr algn="ctr">
              <a:defRPr b="0">
                <a:solidFill>
                  <a:schemeClr val="tx1"/>
                </a:solidFill>
              </a:defRPr>
            </a:lvl1pPr>
          </a:lstStyle>
          <a:p>
            <a:r>
              <a:rPr lang="de-DE"/>
              <a:t>Bild durch Klicken auf Symbol hinzufügen</a:t>
            </a:r>
          </a:p>
        </p:txBody>
      </p:sp>
      <p:sp>
        <p:nvSpPr>
          <p:cNvPr id="15" name="Textplatzhalter 14">
            <a:extLst>
              <a:ext uri="{FF2B5EF4-FFF2-40B4-BE49-F238E27FC236}">
                <a16:creationId xmlns:a16="http://schemas.microsoft.com/office/drawing/2014/main" id="{5C9D5613-E658-4240-87B7-A2A13A9D90BD}"/>
              </a:ext>
            </a:extLst>
          </p:cNvPr>
          <p:cNvSpPr>
            <a:spLocks noGrp="1"/>
          </p:cNvSpPr>
          <p:nvPr>
            <p:ph type="body" sz="quarter" idx="16" hasCustomPrompt="1"/>
          </p:nvPr>
        </p:nvSpPr>
        <p:spPr bwMode="gray">
          <a:xfrm>
            <a:off x="6377932" y="1953988"/>
            <a:ext cx="4496443" cy="1858961"/>
          </a:xfrm>
        </p:spPr>
        <p:txBody>
          <a:bodyPr anchor="b"/>
          <a:lstStyle>
            <a:lvl1pPr>
              <a:lnSpc>
                <a:spcPct val="100000"/>
              </a:lnSpc>
              <a:spcBef>
                <a:spcPts val="0"/>
              </a:spcBef>
              <a:buNone/>
              <a:defRPr sz="14000" b="1">
                <a:solidFill>
                  <a:schemeClr val="accent1"/>
                </a:solidFill>
                <a:latin typeface="+mj-lt"/>
              </a:defRPr>
            </a:lvl1pPr>
            <a:lvl2pPr>
              <a:lnSpc>
                <a:spcPct val="100000"/>
              </a:lnSpc>
              <a:spcBef>
                <a:spcPts val="0"/>
              </a:spcBef>
              <a:buNone/>
              <a:defRPr sz="14000" b="0">
                <a:solidFill>
                  <a:schemeClr val="tx2"/>
                </a:solidFill>
                <a:latin typeface="+mj-lt"/>
              </a:defRPr>
            </a:lvl2pPr>
            <a:lvl3pPr>
              <a:lnSpc>
                <a:spcPct val="100000"/>
              </a:lnSpc>
              <a:spcBef>
                <a:spcPts val="0"/>
              </a:spcBef>
              <a:buNone/>
              <a:defRPr sz="14000" b="0">
                <a:solidFill>
                  <a:schemeClr val="tx2"/>
                </a:solidFill>
                <a:latin typeface="+mj-lt"/>
              </a:defRPr>
            </a:lvl3pPr>
            <a:lvl4pPr>
              <a:lnSpc>
                <a:spcPct val="100000"/>
              </a:lnSpc>
              <a:spcBef>
                <a:spcPts val="0"/>
              </a:spcBef>
              <a:buNone/>
              <a:defRPr sz="14000" b="0">
                <a:solidFill>
                  <a:schemeClr val="tx2"/>
                </a:solidFill>
                <a:latin typeface="+mj-lt"/>
              </a:defRPr>
            </a:lvl4pPr>
            <a:lvl5pPr>
              <a:lnSpc>
                <a:spcPct val="100000"/>
              </a:lnSpc>
              <a:spcBef>
                <a:spcPts val="0"/>
              </a:spcBef>
              <a:buNone/>
              <a:defRPr sz="14000" b="0">
                <a:solidFill>
                  <a:schemeClr val="tx2"/>
                </a:solidFill>
                <a:latin typeface="+mj-lt"/>
              </a:defRPr>
            </a:lvl5pPr>
          </a:lstStyle>
          <a:p>
            <a:pPr lvl="0"/>
            <a:r>
              <a:rPr lang="de-DE"/>
              <a:t>01</a:t>
            </a:r>
          </a:p>
        </p:txBody>
      </p:sp>
    </p:spTree>
    <p:extLst>
      <p:ext uri="{BB962C8B-B14F-4D97-AF65-F5344CB8AC3E}">
        <p14:creationId xmlns:p14="http://schemas.microsoft.com/office/powerpoint/2010/main" val="1561424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Kapitel 2">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5C9D5613-E658-4240-87B7-A2A13A9D90BD}"/>
              </a:ext>
            </a:extLst>
          </p:cNvPr>
          <p:cNvSpPr>
            <a:spLocks noGrp="1"/>
          </p:cNvSpPr>
          <p:nvPr>
            <p:ph type="body" sz="quarter" idx="16" hasCustomPrompt="1"/>
          </p:nvPr>
        </p:nvSpPr>
        <p:spPr bwMode="gray">
          <a:xfrm>
            <a:off x="455796" y="260463"/>
            <a:ext cx="7786504" cy="6327549"/>
          </a:xfrm>
        </p:spPr>
        <p:txBody>
          <a:bodyPr lIns="0" tIns="0" rIns="0" bIns="0" anchor="t" anchorCtr="0"/>
          <a:lstStyle>
            <a:lvl1pPr algn="l">
              <a:lnSpc>
                <a:spcPct val="100000"/>
              </a:lnSpc>
              <a:spcBef>
                <a:spcPts val="0"/>
              </a:spcBef>
              <a:buNone/>
              <a:defRPr sz="40000" b="1">
                <a:solidFill>
                  <a:schemeClr val="accent1"/>
                </a:solidFill>
                <a:latin typeface="+mj-lt"/>
              </a:defRPr>
            </a:lvl1pPr>
            <a:lvl2pPr>
              <a:lnSpc>
                <a:spcPct val="100000"/>
              </a:lnSpc>
              <a:spcBef>
                <a:spcPts val="0"/>
              </a:spcBef>
              <a:buNone/>
              <a:defRPr sz="14000" b="0">
                <a:solidFill>
                  <a:schemeClr val="tx2"/>
                </a:solidFill>
                <a:latin typeface="+mj-lt"/>
              </a:defRPr>
            </a:lvl2pPr>
            <a:lvl3pPr>
              <a:lnSpc>
                <a:spcPct val="100000"/>
              </a:lnSpc>
              <a:spcBef>
                <a:spcPts val="0"/>
              </a:spcBef>
              <a:buNone/>
              <a:defRPr sz="14000" b="0">
                <a:solidFill>
                  <a:schemeClr val="tx2"/>
                </a:solidFill>
                <a:latin typeface="+mj-lt"/>
              </a:defRPr>
            </a:lvl3pPr>
            <a:lvl4pPr>
              <a:lnSpc>
                <a:spcPct val="100000"/>
              </a:lnSpc>
              <a:spcBef>
                <a:spcPts val="0"/>
              </a:spcBef>
              <a:buNone/>
              <a:defRPr sz="14000" b="0">
                <a:solidFill>
                  <a:schemeClr val="tx2"/>
                </a:solidFill>
                <a:latin typeface="+mj-lt"/>
              </a:defRPr>
            </a:lvl4pPr>
            <a:lvl5pPr>
              <a:lnSpc>
                <a:spcPct val="100000"/>
              </a:lnSpc>
              <a:spcBef>
                <a:spcPts val="0"/>
              </a:spcBef>
              <a:buNone/>
              <a:defRPr sz="14000" b="0">
                <a:solidFill>
                  <a:schemeClr val="tx2"/>
                </a:solidFill>
                <a:latin typeface="+mj-lt"/>
              </a:defRPr>
            </a:lvl5pPr>
          </a:lstStyle>
          <a:p>
            <a:pPr lvl="0"/>
            <a:r>
              <a:rPr lang="de-DE"/>
              <a:t>01</a:t>
            </a:r>
          </a:p>
        </p:txBody>
      </p:sp>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a:xfrm rot="16200000">
            <a:off x="0" y="0"/>
            <a:ext cx="0" cy="0"/>
          </a:xfrm>
        </p:spPr>
        <p:txBody>
          <a:bodyPr/>
          <a:lstStyle>
            <a:lvl1pPr>
              <a:defRPr sz="100">
                <a:noFill/>
              </a:defRPr>
            </a:lvl1p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a:xfrm>
            <a:off x="0" y="0"/>
            <a:ext cx="0" cy="0"/>
          </a:xfrm>
        </p:spPr>
        <p:txBody>
          <a:bodyPr/>
          <a:lstStyle>
            <a:lvl1pPr>
              <a:defRPr sz="100">
                <a:noFill/>
              </a:defRPr>
            </a:lvl1pPr>
          </a:lstStyle>
          <a:p>
            <a:fld id="{CF9AA2C3-625B-44D4-A683-25892D2668D5}" type="slidenum">
              <a:rPr lang="de-DE" smtClean="0"/>
              <a:pPr/>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908802" y="1708782"/>
            <a:ext cx="4622798" cy="1116000"/>
          </a:xfrm>
        </p:spPr>
        <p:txBody>
          <a:bodyPr wrap="square" anchor="t"/>
          <a:lstStyle>
            <a:lvl1pPr>
              <a:defRPr sz="3600" b="0"/>
            </a:lvl1pPr>
          </a:lstStyle>
          <a:p>
            <a:r>
              <a:rPr lang="de-DE"/>
              <a:t>Mastertitelformat bearbeiten</a:t>
            </a:r>
          </a:p>
        </p:txBody>
      </p:sp>
    </p:spTree>
    <p:extLst>
      <p:ext uri="{BB962C8B-B14F-4D97-AF65-F5344CB8AC3E}">
        <p14:creationId xmlns:p14="http://schemas.microsoft.com/office/powerpoint/2010/main" val="1523735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el 3 ohne Bild">
    <p:spTree>
      <p:nvGrpSpPr>
        <p:cNvPr id="1" name=""/>
        <p:cNvGrpSpPr/>
        <p:nvPr/>
      </p:nvGrpSpPr>
      <p:grpSpPr>
        <a:xfrm>
          <a:off x="0" y="0"/>
          <a:ext cx="0" cy="0"/>
          <a:chOff x="0" y="0"/>
          <a:chExt cx="0" cy="0"/>
        </a:xfrm>
      </p:grpSpPr>
      <p:sp>
        <p:nvSpPr>
          <p:cNvPr id="10" name="Freihandform: Form 9">
            <a:extLst>
              <a:ext uri="{FF2B5EF4-FFF2-40B4-BE49-F238E27FC236}">
                <a16:creationId xmlns:a16="http://schemas.microsoft.com/office/drawing/2014/main" id="{59CAAEC5-2AEF-4032-80A7-99F6ABFD884F}"/>
              </a:ext>
            </a:extLst>
          </p:cNvPr>
          <p:cNvSpPr/>
          <p:nvPr/>
        </p:nvSpPr>
        <p:spPr>
          <a:xfrm>
            <a:off x="0" y="0"/>
            <a:ext cx="12203174" cy="5337128"/>
          </a:xfrm>
          <a:custGeom>
            <a:avLst/>
            <a:gdLst>
              <a:gd name="connsiteX0" fmla="*/ 0 w 12203174"/>
              <a:gd name="connsiteY0" fmla="*/ 0 h 5473608"/>
              <a:gd name="connsiteX1" fmla="*/ 12203174 w 12203174"/>
              <a:gd name="connsiteY1" fmla="*/ 0 h 5473608"/>
              <a:gd name="connsiteX2" fmla="*/ 12203174 w 12203174"/>
              <a:gd name="connsiteY2" fmla="*/ 4404944 h 5473608"/>
              <a:gd name="connsiteX3" fmla="*/ 0 w 12203174"/>
              <a:gd name="connsiteY3" fmla="*/ 5473608 h 5473608"/>
              <a:gd name="connsiteX4" fmla="*/ 0 w 12203174"/>
              <a:gd name="connsiteY4" fmla="*/ 0 h 5473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174" h="5473608">
                <a:moveTo>
                  <a:pt x="0" y="0"/>
                </a:moveTo>
                <a:lnTo>
                  <a:pt x="12203174" y="0"/>
                </a:lnTo>
                <a:lnTo>
                  <a:pt x="12203174" y="4404944"/>
                </a:lnTo>
                <a:lnTo>
                  <a:pt x="0" y="547360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lnSpc>
                <a:spcPct val="120000"/>
              </a:lnSpc>
            </a:pPr>
            <a:endParaRPr lang="en-GB" sz="1400"/>
          </a:p>
        </p:txBody>
      </p:sp>
      <p:pic>
        <p:nvPicPr>
          <p:cNvPr id="6" name="shpLogo">
            <a:extLst>
              <a:ext uri="{FF2B5EF4-FFF2-40B4-BE49-F238E27FC236}">
                <a16:creationId xmlns:a16="http://schemas.microsoft.com/office/drawing/2014/main" id="{3C1C7218-4C28-4FB8-82F7-CBA109023257}"/>
              </a:ext>
            </a:extLst>
          </p:cNvPr>
          <p:cNvPicPr>
            <a:picLocks noChangeAspect="1"/>
          </p:cNvPicPr>
          <p:nvPr/>
        </p:nvPicPr>
        <p:blipFill>
          <a:blip r:embed="rId2"/>
          <a:stretch>
            <a:fillRect/>
          </a:stretch>
        </p:blipFill>
        <p:spPr>
          <a:xfrm>
            <a:off x="459085" y="528750"/>
            <a:ext cx="3294001" cy="737119"/>
          </a:xfrm>
          <a:prstGeom prst="rect">
            <a:avLst/>
          </a:prstGeom>
        </p:spPr>
      </p:pic>
      <p:sp>
        <p:nvSpPr>
          <p:cNvPr id="4" name="Fußzeilenplatzhalter 3">
            <a:extLst>
              <a:ext uri="{FF2B5EF4-FFF2-40B4-BE49-F238E27FC236}">
                <a16:creationId xmlns:a16="http://schemas.microsoft.com/office/drawing/2014/main" id="{9C8E33B3-B9FC-4690-A547-EF9FCC0C2E02}"/>
              </a:ext>
            </a:extLst>
          </p:cNvPr>
          <p:cNvSpPr>
            <a:spLocks noGrp="1"/>
          </p:cNvSpPr>
          <p:nvPr>
            <p:ph type="ftr" sz="quarter" idx="10"/>
          </p:nvPr>
        </p:nvSpPr>
        <p:spPr>
          <a:xfrm>
            <a:off x="0" y="0"/>
            <a:ext cx="0" cy="0"/>
          </a:xfrm>
        </p:spPr>
        <p:txBody>
          <a:bodyPr lIns="0" tIns="0" rIns="0" bIns="0" anchor="ctr"/>
          <a:lstStyle>
            <a:lvl1pPr algn="l">
              <a:defRPr sz="100">
                <a:noFill/>
              </a:defRPr>
            </a:lvl1pPr>
          </a:lstStyle>
          <a:p>
            <a:r>
              <a:rPr lang="de-DE"/>
              <a:t>Fußzeile | Präsentationstitel - bearbeiten über Einfügen - Kopf- und Fußzeile</a:t>
            </a:r>
          </a:p>
        </p:txBody>
      </p:sp>
      <p:sp>
        <p:nvSpPr>
          <p:cNvPr id="5" name="Foliennummernplatzhalter 4">
            <a:extLst>
              <a:ext uri="{FF2B5EF4-FFF2-40B4-BE49-F238E27FC236}">
                <a16:creationId xmlns:a16="http://schemas.microsoft.com/office/drawing/2014/main" id="{4B004142-C52C-4844-928D-05475F5B5565}"/>
              </a:ext>
            </a:extLst>
          </p:cNvPr>
          <p:cNvSpPr>
            <a:spLocks noGrp="1"/>
          </p:cNvSpPr>
          <p:nvPr>
            <p:ph type="sldNum" sz="quarter" idx="11"/>
          </p:nvPr>
        </p:nvSpPr>
        <p:spPr>
          <a:xfrm>
            <a:off x="0" y="0"/>
            <a:ext cx="0" cy="0"/>
          </a:xfrm>
        </p:spPr>
        <p:txBody>
          <a:bodyPr lIns="0" tIns="0" rIns="0" bIns="0" anchor="ctr"/>
          <a:lstStyle>
            <a:lvl1pPr algn="l">
              <a:defRPr sz="100">
                <a:noFill/>
              </a:defRPr>
            </a:lvl1pPr>
          </a:lstStyle>
          <a:p>
            <a:fld id="{CF9AA2C3-625B-44D4-A683-25892D2668D5}" type="slidenum">
              <a:rPr lang="de-DE" smtClean="0"/>
              <a:pPr/>
              <a:t>‹Nr.›</a:t>
            </a:fld>
            <a:endParaRPr lang="de-DE"/>
          </a:p>
        </p:txBody>
      </p:sp>
      <p:sp>
        <p:nvSpPr>
          <p:cNvPr id="9" name="Titel 8">
            <a:extLst>
              <a:ext uri="{FF2B5EF4-FFF2-40B4-BE49-F238E27FC236}">
                <a16:creationId xmlns:a16="http://schemas.microsoft.com/office/drawing/2014/main" id="{9868E929-DC50-4E63-908E-86F4D2114400}"/>
              </a:ext>
            </a:extLst>
          </p:cNvPr>
          <p:cNvSpPr>
            <a:spLocks noGrp="1"/>
          </p:cNvSpPr>
          <p:nvPr>
            <p:ph type="ctrTitle"/>
          </p:nvPr>
        </p:nvSpPr>
        <p:spPr>
          <a:xfrm>
            <a:off x="442913" y="2869562"/>
            <a:ext cx="6296554" cy="1214296"/>
          </a:xfrm>
          <a:prstGeom prst="rect">
            <a:avLst/>
          </a:prstGeom>
          <a:noFill/>
        </p:spPr>
        <p:txBody>
          <a:bodyPr wrap="square" lIns="0" tIns="0" rIns="0" bIns="0" anchor="t" anchorCtr="0">
            <a:noAutofit/>
          </a:bodyPr>
          <a:lstStyle>
            <a:lvl1pPr algn="l">
              <a:defRPr sz="3600" b="0">
                <a:solidFill>
                  <a:schemeClr val="bg1"/>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E976182E-F671-4901-9D24-F9C434F700DC}"/>
              </a:ext>
            </a:extLst>
          </p:cNvPr>
          <p:cNvSpPr>
            <a:spLocks noGrp="1"/>
          </p:cNvSpPr>
          <p:nvPr>
            <p:ph type="subTitle" idx="1"/>
          </p:nvPr>
        </p:nvSpPr>
        <p:spPr>
          <a:xfrm>
            <a:off x="459085" y="4130418"/>
            <a:ext cx="4821301" cy="312099"/>
          </a:xfrm>
        </p:spPr>
        <p:txBody>
          <a:bodyPr lIns="0" tIns="0" rIns="0" bIns="0" anchor="t" anchorCtr="0"/>
          <a:lstStyle>
            <a:lvl1pPr marL="0" indent="0" algn="l">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Tree>
    <p:extLst>
      <p:ext uri="{BB962C8B-B14F-4D97-AF65-F5344CB8AC3E}">
        <p14:creationId xmlns:p14="http://schemas.microsoft.com/office/powerpoint/2010/main" val="33954195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nhalt 2-spaltig">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58813" y="450806"/>
            <a:ext cx="10137776"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3" y="969071"/>
            <a:ext cx="10137776"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3" name="Inhaltsplatzhalter 2">
            <a:extLst>
              <a:ext uri="{FF2B5EF4-FFF2-40B4-BE49-F238E27FC236}">
                <a16:creationId xmlns:a16="http://schemas.microsoft.com/office/drawing/2014/main" id="{91D0A2D4-6CFF-427F-9FC8-1A43547B811E}"/>
              </a:ext>
            </a:extLst>
          </p:cNvPr>
          <p:cNvSpPr>
            <a:spLocks noGrp="1"/>
          </p:cNvSpPr>
          <p:nvPr>
            <p:ph idx="1"/>
          </p:nvPr>
        </p:nvSpPr>
        <p:spPr>
          <a:xfrm>
            <a:off x="658813" y="1665288"/>
            <a:ext cx="5221287" cy="44640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Inhaltsplatzhalter 3">
            <a:extLst>
              <a:ext uri="{FF2B5EF4-FFF2-40B4-BE49-F238E27FC236}">
                <a16:creationId xmlns:a16="http://schemas.microsoft.com/office/drawing/2014/main" id="{49014DF3-C60F-4ED9-B3DD-D1ED8C090A5A}"/>
              </a:ext>
            </a:extLst>
          </p:cNvPr>
          <p:cNvSpPr>
            <a:spLocks noGrp="1"/>
          </p:cNvSpPr>
          <p:nvPr>
            <p:ph idx="15"/>
          </p:nvPr>
        </p:nvSpPr>
        <p:spPr>
          <a:xfrm>
            <a:off x="6312841" y="1665288"/>
            <a:ext cx="5221287" cy="44640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a:extLst>
              <a:ext uri="{FF2B5EF4-FFF2-40B4-BE49-F238E27FC236}">
                <a16:creationId xmlns:a16="http://schemas.microsoft.com/office/drawing/2014/main" id="{76979C65-A911-4374-8101-B3B467FBAE34}"/>
              </a:ext>
            </a:extLst>
          </p:cNvPr>
          <p:cNvSpPr>
            <a:spLocks noGrp="1"/>
          </p:cNvSpPr>
          <p:nvPr>
            <p:ph type="body" sz="quarter" idx="14" hasCustomPrompt="1"/>
          </p:nvPr>
        </p:nvSpPr>
        <p:spPr>
          <a:xfrm>
            <a:off x="6315698" y="6349209"/>
            <a:ext cx="5218430" cy="139698"/>
          </a:xfrm>
        </p:spPr>
        <p:txBody>
          <a:bodyPr anchor="b"/>
          <a:lstStyle>
            <a:lvl1pPr marL="0" indent="0" algn="r">
              <a:lnSpc>
                <a:spcPct val="100000"/>
              </a:lnSpc>
              <a:spcBef>
                <a:spcPts val="0"/>
              </a:spcBef>
              <a:buNone/>
              <a:defRPr sz="900" b="0">
                <a:solidFill>
                  <a:schemeClr val="lt2">
                    <a:lumMod val="75000"/>
                  </a:schemeClr>
                </a:solidFill>
                <a:latin typeface="+mn-lt"/>
              </a:defRPr>
            </a:lvl1pPr>
            <a:lvl2pPr marL="0" indent="0" algn="r">
              <a:lnSpc>
                <a:spcPct val="100000"/>
              </a:lnSpc>
              <a:spcBef>
                <a:spcPts val="0"/>
              </a:spcBef>
              <a:buNone/>
              <a:defRPr sz="900" b="0">
                <a:solidFill>
                  <a:schemeClr val="tx1"/>
                </a:solidFill>
                <a:latin typeface="+mn-lt"/>
              </a:defRPr>
            </a:lvl2pPr>
            <a:lvl3pPr marL="0" indent="0" algn="r">
              <a:lnSpc>
                <a:spcPct val="100000"/>
              </a:lnSpc>
              <a:spcBef>
                <a:spcPts val="0"/>
              </a:spcBef>
              <a:buNone/>
              <a:defRPr sz="900" b="0">
                <a:solidFill>
                  <a:schemeClr val="tx1"/>
                </a:solidFill>
                <a:latin typeface="+mn-lt"/>
              </a:defRPr>
            </a:lvl3pPr>
            <a:lvl4pPr marL="0" indent="0" algn="r">
              <a:lnSpc>
                <a:spcPct val="100000"/>
              </a:lnSpc>
              <a:spcBef>
                <a:spcPts val="0"/>
              </a:spcBef>
              <a:buNone/>
              <a:defRPr sz="900" b="0">
                <a:solidFill>
                  <a:schemeClr val="tx1"/>
                </a:solidFill>
                <a:latin typeface="+mn-lt"/>
              </a:defRPr>
            </a:lvl4pPr>
            <a:lvl5pPr marL="0" indent="0" algn="r">
              <a:lnSpc>
                <a:spcPct val="100000"/>
              </a:lnSpc>
              <a:spcBef>
                <a:spcPts val="0"/>
              </a:spcBef>
              <a:buNone/>
              <a:defRPr sz="900" b="0">
                <a:solidFill>
                  <a:schemeClr val="tx1"/>
                </a:solidFill>
                <a:latin typeface="+mn-lt"/>
              </a:defRPr>
            </a:lvl5pPr>
          </a:lstStyle>
          <a:p>
            <a:pPr lvl="0"/>
            <a:r>
              <a:rPr lang="de-DE"/>
              <a:t>Fußnote</a:t>
            </a:r>
          </a:p>
        </p:txBody>
      </p:sp>
    </p:spTree>
    <p:extLst>
      <p:ext uri="{BB962C8B-B14F-4D97-AF65-F5344CB8AC3E}">
        <p14:creationId xmlns:p14="http://schemas.microsoft.com/office/powerpoint/2010/main" val="35311686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nhalt mit Bild links">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311901" y="450806"/>
            <a:ext cx="4479744"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311900" y="969071"/>
            <a:ext cx="5221287"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3" name="Inhaltsplatzhalter 2">
            <a:extLst>
              <a:ext uri="{FF2B5EF4-FFF2-40B4-BE49-F238E27FC236}">
                <a16:creationId xmlns:a16="http://schemas.microsoft.com/office/drawing/2014/main" id="{91D0A2D4-6CFF-427F-9FC8-1A43547B811E}"/>
              </a:ext>
            </a:extLst>
          </p:cNvPr>
          <p:cNvSpPr>
            <a:spLocks noGrp="1"/>
          </p:cNvSpPr>
          <p:nvPr>
            <p:ph idx="1"/>
          </p:nvPr>
        </p:nvSpPr>
        <p:spPr>
          <a:xfrm>
            <a:off x="6311900" y="1665288"/>
            <a:ext cx="5221287" cy="44640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a:extLst>
              <a:ext uri="{FF2B5EF4-FFF2-40B4-BE49-F238E27FC236}">
                <a16:creationId xmlns:a16="http://schemas.microsoft.com/office/drawing/2014/main" id="{76979C65-A911-4374-8101-B3B467FBAE34}"/>
              </a:ext>
            </a:extLst>
          </p:cNvPr>
          <p:cNvSpPr>
            <a:spLocks noGrp="1"/>
          </p:cNvSpPr>
          <p:nvPr>
            <p:ph type="body" sz="quarter" idx="14" hasCustomPrompt="1"/>
          </p:nvPr>
        </p:nvSpPr>
        <p:spPr>
          <a:xfrm>
            <a:off x="6311900" y="6349209"/>
            <a:ext cx="5218430" cy="139698"/>
          </a:xfrm>
        </p:spPr>
        <p:txBody>
          <a:bodyPr anchor="b"/>
          <a:lstStyle>
            <a:lvl1pPr marL="0" indent="0" algn="r">
              <a:lnSpc>
                <a:spcPct val="100000"/>
              </a:lnSpc>
              <a:spcBef>
                <a:spcPts val="0"/>
              </a:spcBef>
              <a:buNone/>
              <a:defRPr sz="900" b="0">
                <a:solidFill>
                  <a:schemeClr val="lt2">
                    <a:lumMod val="75000"/>
                  </a:schemeClr>
                </a:solidFill>
                <a:latin typeface="+mn-lt"/>
              </a:defRPr>
            </a:lvl1pPr>
            <a:lvl2pPr marL="0" indent="0" algn="r">
              <a:lnSpc>
                <a:spcPct val="100000"/>
              </a:lnSpc>
              <a:spcBef>
                <a:spcPts val="0"/>
              </a:spcBef>
              <a:buNone/>
              <a:defRPr sz="900" b="0">
                <a:solidFill>
                  <a:schemeClr val="tx1"/>
                </a:solidFill>
                <a:latin typeface="+mn-lt"/>
              </a:defRPr>
            </a:lvl2pPr>
            <a:lvl3pPr marL="0" indent="0" algn="r">
              <a:lnSpc>
                <a:spcPct val="100000"/>
              </a:lnSpc>
              <a:spcBef>
                <a:spcPts val="0"/>
              </a:spcBef>
              <a:buNone/>
              <a:defRPr sz="900" b="0">
                <a:solidFill>
                  <a:schemeClr val="tx1"/>
                </a:solidFill>
                <a:latin typeface="+mn-lt"/>
              </a:defRPr>
            </a:lvl3pPr>
            <a:lvl4pPr marL="0" indent="0" algn="r">
              <a:lnSpc>
                <a:spcPct val="100000"/>
              </a:lnSpc>
              <a:spcBef>
                <a:spcPts val="0"/>
              </a:spcBef>
              <a:buNone/>
              <a:defRPr sz="900" b="0">
                <a:solidFill>
                  <a:schemeClr val="tx1"/>
                </a:solidFill>
                <a:latin typeface="+mn-lt"/>
              </a:defRPr>
            </a:lvl4pPr>
            <a:lvl5pPr marL="0" indent="0" algn="r">
              <a:lnSpc>
                <a:spcPct val="100000"/>
              </a:lnSpc>
              <a:spcBef>
                <a:spcPts val="0"/>
              </a:spcBef>
              <a:buNone/>
              <a:defRPr sz="900" b="0">
                <a:solidFill>
                  <a:schemeClr val="tx1"/>
                </a:solidFill>
                <a:latin typeface="+mn-lt"/>
              </a:defRPr>
            </a:lvl5pPr>
          </a:lstStyle>
          <a:p>
            <a:pPr lvl="0"/>
            <a:r>
              <a:rPr lang="de-DE"/>
              <a:t>Fußnote</a:t>
            </a:r>
          </a:p>
        </p:txBody>
      </p:sp>
      <p:sp>
        <p:nvSpPr>
          <p:cNvPr id="12" name="Bildplatzhalter 11">
            <a:extLst>
              <a:ext uri="{FF2B5EF4-FFF2-40B4-BE49-F238E27FC236}">
                <a16:creationId xmlns:a16="http://schemas.microsoft.com/office/drawing/2014/main" id="{0B04DE4C-D265-4C47-BE3B-33765C191B2D}"/>
              </a:ext>
            </a:extLst>
          </p:cNvPr>
          <p:cNvSpPr>
            <a:spLocks noGrp="1"/>
          </p:cNvSpPr>
          <p:nvPr>
            <p:ph type="pic" sz="quarter" idx="15"/>
          </p:nvPr>
        </p:nvSpPr>
        <p:spPr>
          <a:xfrm>
            <a:off x="658813" y="1"/>
            <a:ext cx="5218430" cy="6381750"/>
          </a:xfrm>
          <a:custGeom>
            <a:avLst/>
            <a:gdLst>
              <a:gd name="connsiteX0" fmla="*/ 0 w 5218430"/>
              <a:gd name="connsiteY0" fmla="*/ 0 h 6381750"/>
              <a:gd name="connsiteX1" fmla="*/ 5218430 w 5218430"/>
              <a:gd name="connsiteY1" fmla="*/ 0 h 6381750"/>
              <a:gd name="connsiteX2" fmla="*/ 5218430 w 5218430"/>
              <a:gd name="connsiteY2" fmla="*/ 5924386 h 6381750"/>
              <a:gd name="connsiteX3" fmla="*/ 0 w 5218430"/>
              <a:gd name="connsiteY3" fmla="*/ 6381750 h 6381750"/>
            </a:gdLst>
            <a:ahLst/>
            <a:cxnLst>
              <a:cxn ang="0">
                <a:pos x="connsiteX0" y="connsiteY0"/>
              </a:cxn>
              <a:cxn ang="0">
                <a:pos x="connsiteX1" y="connsiteY1"/>
              </a:cxn>
              <a:cxn ang="0">
                <a:pos x="connsiteX2" y="connsiteY2"/>
              </a:cxn>
              <a:cxn ang="0">
                <a:pos x="connsiteX3" y="connsiteY3"/>
              </a:cxn>
            </a:cxnLst>
            <a:rect l="l" t="t" r="r" b="b"/>
            <a:pathLst>
              <a:path w="5218430" h="6381750">
                <a:moveTo>
                  <a:pt x="0" y="0"/>
                </a:moveTo>
                <a:lnTo>
                  <a:pt x="5218430" y="0"/>
                </a:lnTo>
                <a:lnTo>
                  <a:pt x="5218430" y="5924386"/>
                </a:lnTo>
                <a:lnTo>
                  <a:pt x="0" y="6381750"/>
                </a:lnTo>
                <a:close/>
              </a:path>
            </a:pathLst>
          </a:custGeom>
          <a:solidFill>
            <a:schemeClr val="bg2"/>
          </a:solidFill>
        </p:spPr>
        <p:txBody>
          <a:bodyPr wrap="square" anchor="ctr">
            <a:noAutofit/>
          </a:bodyPr>
          <a:lstStyle>
            <a:lvl1pPr algn="ctr">
              <a:defRPr b="0">
                <a:solidFill>
                  <a:schemeClr val="tx1"/>
                </a:solidFill>
              </a:defRPr>
            </a:lvl1pPr>
          </a:lstStyle>
          <a:p>
            <a:r>
              <a:rPr lang="de-DE"/>
              <a:t>Bild durch Klicken auf Symbol hinzufügen</a:t>
            </a:r>
          </a:p>
        </p:txBody>
      </p:sp>
    </p:spTree>
    <p:extLst>
      <p:ext uri="{BB962C8B-B14F-4D97-AF65-F5344CB8AC3E}">
        <p14:creationId xmlns:p14="http://schemas.microsoft.com/office/powerpoint/2010/main" val="513742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nhalt mit vier Bildern links">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311901" y="450806"/>
            <a:ext cx="4479744"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311900" y="969071"/>
            <a:ext cx="5221287"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3" name="Inhaltsplatzhalter 2">
            <a:extLst>
              <a:ext uri="{FF2B5EF4-FFF2-40B4-BE49-F238E27FC236}">
                <a16:creationId xmlns:a16="http://schemas.microsoft.com/office/drawing/2014/main" id="{91D0A2D4-6CFF-427F-9FC8-1A43547B811E}"/>
              </a:ext>
            </a:extLst>
          </p:cNvPr>
          <p:cNvSpPr>
            <a:spLocks noGrp="1"/>
          </p:cNvSpPr>
          <p:nvPr>
            <p:ph idx="1"/>
          </p:nvPr>
        </p:nvSpPr>
        <p:spPr>
          <a:xfrm>
            <a:off x="6311900" y="1665288"/>
            <a:ext cx="5221287" cy="44640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a:extLst>
              <a:ext uri="{FF2B5EF4-FFF2-40B4-BE49-F238E27FC236}">
                <a16:creationId xmlns:a16="http://schemas.microsoft.com/office/drawing/2014/main" id="{76979C65-A911-4374-8101-B3B467FBAE34}"/>
              </a:ext>
            </a:extLst>
          </p:cNvPr>
          <p:cNvSpPr>
            <a:spLocks noGrp="1"/>
          </p:cNvSpPr>
          <p:nvPr>
            <p:ph type="body" sz="quarter" idx="14" hasCustomPrompt="1"/>
          </p:nvPr>
        </p:nvSpPr>
        <p:spPr>
          <a:xfrm>
            <a:off x="6311900" y="6349209"/>
            <a:ext cx="5218430" cy="139698"/>
          </a:xfrm>
        </p:spPr>
        <p:txBody>
          <a:bodyPr anchor="b"/>
          <a:lstStyle>
            <a:lvl1pPr marL="0" indent="0" algn="r">
              <a:lnSpc>
                <a:spcPct val="100000"/>
              </a:lnSpc>
              <a:spcBef>
                <a:spcPts val="0"/>
              </a:spcBef>
              <a:buNone/>
              <a:defRPr sz="900" b="0">
                <a:solidFill>
                  <a:schemeClr val="lt2">
                    <a:lumMod val="75000"/>
                  </a:schemeClr>
                </a:solidFill>
                <a:latin typeface="+mn-lt"/>
              </a:defRPr>
            </a:lvl1pPr>
            <a:lvl2pPr marL="0" indent="0" algn="r">
              <a:lnSpc>
                <a:spcPct val="100000"/>
              </a:lnSpc>
              <a:spcBef>
                <a:spcPts val="0"/>
              </a:spcBef>
              <a:buNone/>
              <a:defRPr sz="900" b="0">
                <a:solidFill>
                  <a:schemeClr val="tx1"/>
                </a:solidFill>
                <a:latin typeface="+mn-lt"/>
              </a:defRPr>
            </a:lvl2pPr>
            <a:lvl3pPr marL="0" indent="0" algn="r">
              <a:lnSpc>
                <a:spcPct val="100000"/>
              </a:lnSpc>
              <a:spcBef>
                <a:spcPts val="0"/>
              </a:spcBef>
              <a:buNone/>
              <a:defRPr sz="900" b="0">
                <a:solidFill>
                  <a:schemeClr val="tx1"/>
                </a:solidFill>
                <a:latin typeface="+mn-lt"/>
              </a:defRPr>
            </a:lvl3pPr>
            <a:lvl4pPr marL="0" indent="0" algn="r">
              <a:lnSpc>
                <a:spcPct val="100000"/>
              </a:lnSpc>
              <a:spcBef>
                <a:spcPts val="0"/>
              </a:spcBef>
              <a:buNone/>
              <a:defRPr sz="900" b="0">
                <a:solidFill>
                  <a:schemeClr val="tx1"/>
                </a:solidFill>
                <a:latin typeface="+mn-lt"/>
              </a:defRPr>
            </a:lvl4pPr>
            <a:lvl5pPr marL="0" indent="0" algn="r">
              <a:lnSpc>
                <a:spcPct val="100000"/>
              </a:lnSpc>
              <a:spcBef>
                <a:spcPts val="0"/>
              </a:spcBef>
              <a:buNone/>
              <a:defRPr sz="900" b="0">
                <a:solidFill>
                  <a:schemeClr val="tx1"/>
                </a:solidFill>
                <a:latin typeface="+mn-lt"/>
              </a:defRPr>
            </a:lvl5pPr>
          </a:lstStyle>
          <a:p>
            <a:pPr lvl="0"/>
            <a:r>
              <a:rPr lang="de-DE"/>
              <a:t>Fußnote</a:t>
            </a:r>
          </a:p>
        </p:txBody>
      </p:sp>
      <p:sp>
        <p:nvSpPr>
          <p:cNvPr id="12" name="Bildplatzhalter 11">
            <a:extLst>
              <a:ext uri="{FF2B5EF4-FFF2-40B4-BE49-F238E27FC236}">
                <a16:creationId xmlns:a16="http://schemas.microsoft.com/office/drawing/2014/main" id="{0B04DE4C-D265-4C47-BE3B-33765C191B2D}"/>
              </a:ext>
            </a:extLst>
          </p:cNvPr>
          <p:cNvSpPr>
            <a:spLocks noGrp="1"/>
          </p:cNvSpPr>
          <p:nvPr>
            <p:ph type="pic" sz="quarter" idx="15"/>
          </p:nvPr>
        </p:nvSpPr>
        <p:spPr>
          <a:xfrm>
            <a:off x="658814" y="1"/>
            <a:ext cx="2584015" cy="3171496"/>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10" name="Bildplatzhalter 12">
            <a:extLst>
              <a:ext uri="{FF2B5EF4-FFF2-40B4-BE49-F238E27FC236}">
                <a16:creationId xmlns:a16="http://schemas.microsoft.com/office/drawing/2014/main" id="{729E4236-FA70-4CCE-A3D9-DB37C06CAB98}"/>
              </a:ext>
            </a:extLst>
          </p:cNvPr>
          <p:cNvSpPr>
            <a:spLocks noGrp="1"/>
          </p:cNvSpPr>
          <p:nvPr>
            <p:ph type="pic" sz="quarter" idx="16"/>
          </p:nvPr>
        </p:nvSpPr>
        <p:spPr>
          <a:xfrm>
            <a:off x="3293229" y="1"/>
            <a:ext cx="2584015" cy="3171496"/>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15" name="Bildplatzhalter 13">
            <a:extLst>
              <a:ext uri="{FF2B5EF4-FFF2-40B4-BE49-F238E27FC236}">
                <a16:creationId xmlns:a16="http://schemas.microsoft.com/office/drawing/2014/main" id="{993D8EA5-A4A2-4D56-8431-0B4D3237617C}"/>
              </a:ext>
            </a:extLst>
          </p:cNvPr>
          <p:cNvSpPr>
            <a:spLocks noGrp="1"/>
          </p:cNvSpPr>
          <p:nvPr>
            <p:ph type="pic" sz="quarter" idx="17"/>
          </p:nvPr>
        </p:nvSpPr>
        <p:spPr>
          <a:xfrm>
            <a:off x="658815" y="3210255"/>
            <a:ext cx="2584015" cy="3171496"/>
          </a:xfrm>
          <a:custGeom>
            <a:avLst/>
            <a:gdLst>
              <a:gd name="connsiteX0" fmla="*/ 0 w 2584015"/>
              <a:gd name="connsiteY0" fmla="*/ 0 h 3171496"/>
              <a:gd name="connsiteX1" fmla="*/ 2584015 w 2584015"/>
              <a:gd name="connsiteY1" fmla="*/ 0 h 3171496"/>
              <a:gd name="connsiteX2" fmla="*/ 2584015 w 2584015"/>
              <a:gd name="connsiteY2" fmla="*/ 2945023 h 3171496"/>
              <a:gd name="connsiteX3" fmla="*/ 0 w 2584015"/>
              <a:gd name="connsiteY3" fmla="*/ 3171496 h 3171496"/>
            </a:gdLst>
            <a:ahLst/>
            <a:cxnLst>
              <a:cxn ang="0">
                <a:pos x="connsiteX0" y="connsiteY0"/>
              </a:cxn>
              <a:cxn ang="0">
                <a:pos x="connsiteX1" y="connsiteY1"/>
              </a:cxn>
              <a:cxn ang="0">
                <a:pos x="connsiteX2" y="connsiteY2"/>
              </a:cxn>
              <a:cxn ang="0">
                <a:pos x="connsiteX3" y="connsiteY3"/>
              </a:cxn>
            </a:cxnLst>
            <a:rect l="l" t="t" r="r" b="b"/>
            <a:pathLst>
              <a:path w="2584015" h="3171496">
                <a:moveTo>
                  <a:pt x="0" y="0"/>
                </a:moveTo>
                <a:lnTo>
                  <a:pt x="2584015" y="0"/>
                </a:lnTo>
                <a:lnTo>
                  <a:pt x="2584015" y="2945023"/>
                </a:lnTo>
                <a:lnTo>
                  <a:pt x="0" y="3171496"/>
                </a:lnTo>
                <a:close/>
              </a:path>
            </a:pathLst>
          </a:cu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18" name="Bildplatzhalter 14">
            <a:extLst>
              <a:ext uri="{FF2B5EF4-FFF2-40B4-BE49-F238E27FC236}">
                <a16:creationId xmlns:a16="http://schemas.microsoft.com/office/drawing/2014/main" id="{87D919ED-6620-4F70-A6BE-19C8407A00FB}"/>
              </a:ext>
            </a:extLst>
          </p:cNvPr>
          <p:cNvSpPr>
            <a:spLocks noGrp="1"/>
          </p:cNvSpPr>
          <p:nvPr>
            <p:ph type="pic" sz="quarter" idx="18"/>
          </p:nvPr>
        </p:nvSpPr>
        <p:spPr>
          <a:xfrm>
            <a:off x="3291176" y="3210255"/>
            <a:ext cx="2586069" cy="2938362"/>
          </a:xfrm>
          <a:custGeom>
            <a:avLst/>
            <a:gdLst>
              <a:gd name="connsiteX0" fmla="*/ 0 w 2586069"/>
              <a:gd name="connsiteY0" fmla="*/ 0 h 2938362"/>
              <a:gd name="connsiteX1" fmla="*/ 2586069 w 2586069"/>
              <a:gd name="connsiteY1" fmla="*/ 0 h 2938362"/>
              <a:gd name="connsiteX2" fmla="*/ 2586069 w 2586069"/>
              <a:gd name="connsiteY2" fmla="*/ 2711708 h 2938362"/>
              <a:gd name="connsiteX3" fmla="*/ 12 w 2586069"/>
              <a:gd name="connsiteY3" fmla="*/ 2938361 h 2938362"/>
              <a:gd name="connsiteX4" fmla="*/ 0 w 2586069"/>
              <a:gd name="connsiteY4" fmla="*/ 2938362 h 293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069" h="2938362">
                <a:moveTo>
                  <a:pt x="0" y="0"/>
                </a:moveTo>
                <a:lnTo>
                  <a:pt x="2586069" y="0"/>
                </a:lnTo>
                <a:lnTo>
                  <a:pt x="2586069" y="2711708"/>
                </a:lnTo>
                <a:lnTo>
                  <a:pt x="12" y="2938361"/>
                </a:lnTo>
                <a:lnTo>
                  <a:pt x="0" y="2938362"/>
                </a:lnTo>
                <a:close/>
              </a:path>
            </a:pathLst>
          </a:cu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Tree>
    <p:extLst>
      <p:ext uri="{BB962C8B-B14F-4D97-AF65-F5344CB8AC3E}">
        <p14:creationId xmlns:p14="http://schemas.microsoft.com/office/powerpoint/2010/main" val="2171709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nhalt mit Bild rechts">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58814" y="450806"/>
            <a:ext cx="5221287"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4" y="969071"/>
            <a:ext cx="5221287"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3" name="Inhaltsplatzhalter 2">
            <a:extLst>
              <a:ext uri="{FF2B5EF4-FFF2-40B4-BE49-F238E27FC236}">
                <a16:creationId xmlns:a16="http://schemas.microsoft.com/office/drawing/2014/main" id="{91D0A2D4-6CFF-427F-9FC8-1A43547B811E}"/>
              </a:ext>
            </a:extLst>
          </p:cNvPr>
          <p:cNvSpPr>
            <a:spLocks noGrp="1"/>
          </p:cNvSpPr>
          <p:nvPr>
            <p:ph idx="1"/>
          </p:nvPr>
        </p:nvSpPr>
        <p:spPr>
          <a:xfrm>
            <a:off x="658813" y="1665288"/>
            <a:ext cx="5221287" cy="44640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a:extLst>
              <a:ext uri="{FF2B5EF4-FFF2-40B4-BE49-F238E27FC236}">
                <a16:creationId xmlns:a16="http://schemas.microsoft.com/office/drawing/2014/main" id="{76979C65-A911-4374-8101-B3B467FBAE34}"/>
              </a:ext>
            </a:extLst>
          </p:cNvPr>
          <p:cNvSpPr>
            <a:spLocks noGrp="1"/>
          </p:cNvSpPr>
          <p:nvPr>
            <p:ph type="body" sz="quarter" idx="14" hasCustomPrompt="1"/>
          </p:nvPr>
        </p:nvSpPr>
        <p:spPr>
          <a:xfrm>
            <a:off x="661670" y="6349209"/>
            <a:ext cx="5218430" cy="139698"/>
          </a:xfrm>
        </p:spPr>
        <p:txBody>
          <a:bodyPr anchor="b"/>
          <a:lstStyle>
            <a:lvl1pPr marL="0" indent="0" algn="r">
              <a:lnSpc>
                <a:spcPct val="100000"/>
              </a:lnSpc>
              <a:spcBef>
                <a:spcPts val="0"/>
              </a:spcBef>
              <a:buNone/>
              <a:defRPr sz="900" b="0">
                <a:solidFill>
                  <a:schemeClr val="lt2">
                    <a:lumMod val="75000"/>
                  </a:schemeClr>
                </a:solidFill>
                <a:latin typeface="+mn-lt"/>
              </a:defRPr>
            </a:lvl1pPr>
            <a:lvl2pPr marL="0" indent="0" algn="r">
              <a:lnSpc>
                <a:spcPct val="100000"/>
              </a:lnSpc>
              <a:spcBef>
                <a:spcPts val="0"/>
              </a:spcBef>
              <a:buNone/>
              <a:defRPr sz="900" b="0">
                <a:solidFill>
                  <a:schemeClr val="tx1"/>
                </a:solidFill>
                <a:latin typeface="+mn-lt"/>
              </a:defRPr>
            </a:lvl2pPr>
            <a:lvl3pPr marL="0" indent="0" algn="r">
              <a:lnSpc>
                <a:spcPct val="100000"/>
              </a:lnSpc>
              <a:spcBef>
                <a:spcPts val="0"/>
              </a:spcBef>
              <a:buNone/>
              <a:defRPr sz="900" b="0">
                <a:solidFill>
                  <a:schemeClr val="tx1"/>
                </a:solidFill>
                <a:latin typeface="+mn-lt"/>
              </a:defRPr>
            </a:lvl3pPr>
            <a:lvl4pPr marL="0" indent="0" algn="r">
              <a:lnSpc>
                <a:spcPct val="100000"/>
              </a:lnSpc>
              <a:spcBef>
                <a:spcPts val="0"/>
              </a:spcBef>
              <a:buNone/>
              <a:defRPr sz="900" b="0">
                <a:solidFill>
                  <a:schemeClr val="tx1"/>
                </a:solidFill>
                <a:latin typeface="+mn-lt"/>
              </a:defRPr>
            </a:lvl4pPr>
            <a:lvl5pPr marL="0" indent="0" algn="r">
              <a:lnSpc>
                <a:spcPct val="100000"/>
              </a:lnSpc>
              <a:spcBef>
                <a:spcPts val="0"/>
              </a:spcBef>
              <a:buNone/>
              <a:defRPr sz="900" b="0">
                <a:solidFill>
                  <a:schemeClr val="tx1"/>
                </a:solidFill>
                <a:latin typeface="+mn-lt"/>
              </a:defRPr>
            </a:lvl5pPr>
          </a:lstStyle>
          <a:p>
            <a:pPr lvl="0"/>
            <a:r>
              <a:rPr lang="de-DE"/>
              <a:t>Fußnote</a:t>
            </a:r>
          </a:p>
        </p:txBody>
      </p:sp>
      <p:sp>
        <p:nvSpPr>
          <p:cNvPr id="11" name="Bildplatzhalter 10">
            <a:extLst>
              <a:ext uri="{FF2B5EF4-FFF2-40B4-BE49-F238E27FC236}">
                <a16:creationId xmlns:a16="http://schemas.microsoft.com/office/drawing/2014/main" id="{9A7C60A2-612C-449C-ACE6-00618A53C907}"/>
              </a:ext>
            </a:extLst>
          </p:cNvPr>
          <p:cNvSpPr>
            <a:spLocks noGrp="1"/>
          </p:cNvSpPr>
          <p:nvPr>
            <p:ph type="pic" sz="quarter" idx="15"/>
          </p:nvPr>
        </p:nvSpPr>
        <p:spPr>
          <a:xfrm>
            <a:off x="6311900" y="1"/>
            <a:ext cx="5880100" cy="6381750"/>
          </a:xfrm>
          <a:custGeom>
            <a:avLst/>
            <a:gdLst>
              <a:gd name="connsiteX0" fmla="*/ 0 w 5880100"/>
              <a:gd name="connsiteY0" fmla="*/ 0 h 6381750"/>
              <a:gd name="connsiteX1" fmla="*/ 5880100 w 5880100"/>
              <a:gd name="connsiteY1" fmla="*/ 0 h 6381750"/>
              <a:gd name="connsiteX2" fmla="*/ 5880100 w 5880100"/>
              <a:gd name="connsiteY2" fmla="*/ 5866815 h 6381750"/>
              <a:gd name="connsiteX3" fmla="*/ 0 w 5880100"/>
              <a:gd name="connsiteY3" fmla="*/ 6381750 h 6381750"/>
            </a:gdLst>
            <a:ahLst/>
            <a:cxnLst>
              <a:cxn ang="0">
                <a:pos x="connsiteX0" y="connsiteY0"/>
              </a:cxn>
              <a:cxn ang="0">
                <a:pos x="connsiteX1" y="connsiteY1"/>
              </a:cxn>
              <a:cxn ang="0">
                <a:pos x="connsiteX2" y="connsiteY2"/>
              </a:cxn>
              <a:cxn ang="0">
                <a:pos x="connsiteX3" y="connsiteY3"/>
              </a:cxn>
            </a:cxnLst>
            <a:rect l="l" t="t" r="r" b="b"/>
            <a:pathLst>
              <a:path w="5880100" h="6381750">
                <a:moveTo>
                  <a:pt x="0" y="0"/>
                </a:moveTo>
                <a:lnTo>
                  <a:pt x="5880100" y="0"/>
                </a:lnTo>
                <a:lnTo>
                  <a:pt x="5880100" y="5866815"/>
                </a:lnTo>
                <a:lnTo>
                  <a:pt x="0" y="6381750"/>
                </a:lnTo>
                <a:close/>
              </a:path>
            </a:pathLst>
          </a:custGeom>
          <a:solidFill>
            <a:schemeClr val="bg2"/>
          </a:solidFill>
        </p:spPr>
        <p:txBody>
          <a:bodyPr wrap="square" anchor="ctr">
            <a:noAutofit/>
          </a:bodyPr>
          <a:lstStyle>
            <a:lvl1pPr algn="ctr">
              <a:defRPr b="0">
                <a:solidFill>
                  <a:schemeClr val="tx1"/>
                </a:solidFill>
              </a:defRPr>
            </a:lvl1pPr>
          </a:lstStyle>
          <a:p>
            <a:r>
              <a:rPr lang="de-DE"/>
              <a:t>Bild durch Klicken auf Symbol hinzufügen</a:t>
            </a:r>
          </a:p>
        </p:txBody>
      </p:sp>
    </p:spTree>
    <p:extLst>
      <p:ext uri="{BB962C8B-B14F-4D97-AF65-F5344CB8AC3E}">
        <p14:creationId xmlns:p14="http://schemas.microsoft.com/office/powerpoint/2010/main" val="240319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nhalt mit vier Bildern rechts">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58814" y="450806"/>
            <a:ext cx="5221287"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4" y="969071"/>
            <a:ext cx="5221287"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3" name="Inhaltsplatzhalter 2">
            <a:extLst>
              <a:ext uri="{FF2B5EF4-FFF2-40B4-BE49-F238E27FC236}">
                <a16:creationId xmlns:a16="http://schemas.microsoft.com/office/drawing/2014/main" id="{91D0A2D4-6CFF-427F-9FC8-1A43547B811E}"/>
              </a:ext>
            </a:extLst>
          </p:cNvPr>
          <p:cNvSpPr>
            <a:spLocks noGrp="1"/>
          </p:cNvSpPr>
          <p:nvPr>
            <p:ph idx="1"/>
          </p:nvPr>
        </p:nvSpPr>
        <p:spPr>
          <a:xfrm>
            <a:off x="658814" y="1665288"/>
            <a:ext cx="5221287" cy="44640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a:extLst>
              <a:ext uri="{FF2B5EF4-FFF2-40B4-BE49-F238E27FC236}">
                <a16:creationId xmlns:a16="http://schemas.microsoft.com/office/drawing/2014/main" id="{76979C65-A911-4374-8101-B3B467FBAE34}"/>
              </a:ext>
            </a:extLst>
          </p:cNvPr>
          <p:cNvSpPr>
            <a:spLocks noGrp="1"/>
          </p:cNvSpPr>
          <p:nvPr>
            <p:ph type="body" sz="quarter" idx="14" hasCustomPrompt="1"/>
          </p:nvPr>
        </p:nvSpPr>
        <p:spPr>
          <a:xfrm>
            <a:off x="6311900" y="6349209"/>
            <a:ext cx="5218430" cy="139698"/>
          </a:xfrm>
        </p:spPr>
        <p:txBody>
          <a:bodyPr anchor="b"/>
          <a:lstStyle>
            <a:lvl1pPr marL="0" indent="0" algn="r">
              <a:lnSpc>
                <a:spcPct val="100000"/>
              </a:lnSpc>
              <a:spcBef>
                <a:spcPts val="0"/>
              </a:spcBef>
              <a:buNone/>
              <a:defRPr sz="900" b="0">
                <a:solidFill>
                  <a:schemeClr val="lt2">
                    <a:lumMod val="75000"/>
                  </a:schemeClr>
                </a:solidFill>
                <a:latin typeface="+mn-lt"/>
              </a:defRPr>
            </a:lvl1pPr>
            <a:lvl2pPr marL="0" indent="0" algn="r">
              <a:lnSpc>
                <a:spcPct val="100000"/>
              </a:lnSpc>
              <a:spcBef>
                <a:spcPts val="0"/>
              </a:spcBef>
              <a:buNone/>
              <a:defRPr sz="900" b="0">
                <a:solidFill>
                  <a:schemeClr val="tx1"/>
                </a:solidFill>
                <a:latin typeface="+mn-lt"/>
              </a:defRPr>
            </a:lvl2pPr>
            <a:lvl3pPr marL="0" indent="0" algn="r">
              <a:lnSpc>
                <a:spcPct val="100000"/>
              </a:lnSpc>
              <a:spcBef>
                <a:spcPts val="0"/>
              </a:spcBef>
              <a:buNone/>
              <a:defRPr sz="900" b="0">
                <a:solidFill>
                  <a:schemeClr val="tx1"/>
                </a:solidFill>
                <a:latin typeface="+mn-lt"/>
              </a:defRPr>
            </a:lvl3pPr>
            <a:lvl4pPr marL="0" indent="0" algn="r">
              <a:lnSpc>
                <a:spcPct val="100000"/>
              </a:lnSpc>
              <a:spcBef>
                <a:spcPts val="0"/>
              </a:spcBef>
              <a:buNone/>
              <a:defRPr sz="900" b="0">
                <a:solidFill>
                  <a:schemeClr val="tx1"/>
                </a:solidFill>
                <a:latin typeface="+mn-lt"/>
              </a:defRPr>
            </a:lvl4pPr>
            <a:lvl5pPr marL="0" indent="0" algn="r">
              <a:lnSpc>
                <a:spcPct val="100000"/>
              </a:lnSpc>
              <a:spcBef>
                <a:spcPts val="0"/>
              </a:spcBef>
              <a:buNone/>
              <a:defRPr sz="900" b="0">
                <a:solidFill>
                  <a:schemeClr val="tx1"/>
                </a:solidFill>
                <a:latin typeface="+mn-lt"/>
              </a:defRPr>
            </a:lvl5pPr>
          </a:lstStyle>
          <a:p>
            <a:pPr lvl="0"/>
            <a:r>
              <a:rPr lang="de-DE"/>
              <a:t>Fußnote</a:t>
            </a:r>
          </a:p>
        </p:txBody>
      </p:sp>
      <p:sp>
        <p:nvSpPr>
          <p:cNvPr id="12" name="Bildplatzhalter 11">
            <a:extLst>
              <a:ext uri="{FF2B5EF4-FFF2-40B4-BE49-F238E27FC236}">
                <a16:creationId xmlns:a16="http://schemas.microsoft.com/office/drawing/2014/main" id="{0B04DE4C-D265-4C47-BE3B-33765C191B2D}"/>
              </a:ext>
            </a:extLst>
          </p:cNvPr>
          <p:cNvSpPr>
            <a:spLocks noGrp="1"/>
          </p:cNvSpPr>
          <p:nvPr>
            <p:ph type="pic" sz="quarter" idx="15"/>
          </p:nvPr>
        </p:nvSpPr>
        <p:spPr>
          <a:xfrm>
            <a:off x="6311899" y="1"/>
            <a:ext cx="2584015" cy="3171496"/>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10" name="Bildplatzhalter 12">
            <a:extLst>
              <a:ext uri="{FF2B5EF4-FFF2-40B4-BE49-F238E27FC236}">
                <a16:creationId xmlns:a16="http://schemas.microsoft.com/office/drawing/2014/main" id="{729E4236-FA70-4CCE-A3D9-DB37C06CAB98}"/>
              </a:ext>
            </a:extLst>
          </p:cNvPr>
          <p:cNvSpPr>
            <a:spLocks noGrp="1"/>
          </p:cNvSpPr>
          <p:nvPr>
            <p:ph type="pic" sz="quarter" idx="16"/>
          </p:nvPr>
        </p:nvSpPr>
        <p:spPr>
          <a:xfrm>
            <a:off x="8946314" y="1"/>
            <a:ext cx="2584015" cy="3171496"/>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15" name="Bildplatzhalter 13">
            <a:extLst>
              <a:ext uri="{FF2B5EF4-FFF2-40B4-BE49-F238E27FC236}">
                <a16:creationId xmlns:a16="http://schemas.microsoft.com/office/drawing/2014/main" id="{993D8EA5-A4A2-4D56-8431-0B4D3237617C}"/>
              </a:ext>
            </a:extLst>
          </p:cNvPr>
          <p:cNvSpPr>
            <a:spLocks noGrp="1"/>
          </p:cNvSpPr>
          <p:nvPr>
            <p:ph type="pic" sz="quarter" idx="17"/>
          </p:nvPr>
        </p:nvSpPr>
        <p:spPr>
          <a:xfrm>
            <a:off x="6311899" y="3210255"/>
            <a:ext cx="2584015" cy="3171496"/>
          </a:xfrm>
          <a:custGeom>
            <a:avLst/>
            <a:gdLst>
              <a:gd name="connsiteX0" fmla="*/ 0 w 2584015"/>
              <a:gd name="connsiteY0" fmla="*/ 0 h 3171496"/>
              <a:gd name="connsiteX1" fmla="*/ 2584015 w 2584015"/>
              <a:gd name="connsiteY1" fmla="*/ 0 h 3171496"/>
              <a:gd name="connsiteX2" fmla="*/ 2584015 w 2584015"/>
              <a:gd name="connsiteY2" fmla="*/ 2945023 h 3171496"/>
              <a:gd name="connsiteX3" fmla="*/ 0 w 2584015"/>
              <a:gd name="connsiteY3" fmla="*/ 3171496 h 3171496"/>
            </a:gdLst>
            <a:ahLst/>
            <a:cxnLst>
              <a:cxn ang="0">
                <a:pos x="connsiteX0" y="connsiteY0"/>
              </a:cxn>
              <a:cxn ang="0">
                <a:pos x="connsiteX1" y="connsiteY1"/>
              </a:cxn>
              <a:cxn ang="0">
                <a:pos x="connsiteX2" y="connsiteY2"/>
              </a:cxn>
              <a:cxn ang="0">
                <a:pos x="connsiteX3" y="connsiteY3"/>
              </a:cxn>
            </a:cxnLst>
            <a:rect l="l" t="t" r="r" b="b"/>
            <a:pathLst>
              <a:path w="2584015" h="3171496">
                <a:moveTo>
                  <a:pt x="0" y="0"/>
                </a:moveTo>
                <a:lnTo>
                  <a:pt x="2584015" y="0"/>
                </a:lnTo>
                <a:lnTo>
                  <a:pt x="2584015" y="2945023"/>
                </a:lnTo>
                <a:lnTo>
                  <a:pt x="0" y="3171496"/>
                </a:lnTo>
                <a:close/>
              </a:path>
            </a:pathLst>
          </a:cu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18" name="Bildplatzhalter 14">
            <a:extLst>
              <a:ext uri="{FF2B5EF4-FFF2-40B4-BE49-F238E27FC236}">
                <a16:creationId xmlns:a16="http://schemas.microsoft.com/office/drawing/2014/main" id="{87D919ED-6620-4F70-A6BE-19C8407A00FB}"/>
              </a:ext>
            </a:extLst>
          </p:cNvPr>
          <p:cNvSpPr>
            <a:spLocks noGrp="1"/>
          </p:cNvSpPr>
          <p:nvPr>
            <p:ph type="pic" sz="quarter" idx="18"/>
          </p:nvPr>
        </p:nvSpPr>
        <p:spPr>
          <a:xfrm>
            <a:off x="8946314" y="3210255"/>
            <a:ext cx="2586069" cy="2938362"/>
          </a:xfrm>
          <a:custGeom>
            <a:avLst/>
            <a:gdLst>
              <a:gd name="connsiteX0" fmla="*/ 0 w 2586069"/>
              <a:gd name="connsiteY0" fmla="*/ 0 h 2938362"/>
              <a:gd name="connsiteX1" fmla="*/ 2586069 w 2586069"/>
              <a:gd name="connsiteY1" fmla="*/ 0 h 2938362"/>
              <a:gd name="connsiteX2" fmla="*/ 2586069 w 2586069"/>
              <a:gd name="connsiteY2" fmla="*/ 2711708 h 2938362"/>
              <a:gd name="connsiteX3" fmla="*/ 12 w 2586069"/>
              <a:gd name="connsiteY3" fmla="*/ 2938361 h 2938362"/>
              <a:gd name="connsiteX4" fmla="*/ 0 w 2586069"/>
              <a:gd name="connsiteY4" fmla="*/ 2938362 h 293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069" h="2938362">
                <a:moveTo>
                  <a:pt x="0" y="0"/>
                </a:moveTo>
                <a:lnTo>
                  <a:pt x="2586069" y="0"/>
                </a:lnTo>
                <a:lnTo>
                  <a:pt x="2586069" y="2711708"/>
                </a:lnTo>
                <a:lnTo>
                  <a:pt x="12" y="2938361"/>
                </a:lnTo>
                <a:lnTo>
                  <a:pt x="0" y="2938362"/>
                </a:lnTo>
                <a:close/>
              </a:path>
            </a:pathLst>
          </a:cu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Tree>
    <p:extLst>
      <p:ext uri="{BB962C8B-B14F-4D97-AF65-F5344CB8AC3E}">
        <p14:creationId xmlns:p14="http://schemas.microsoft.com/office/powerpoint/2010/main" val="21810909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ild 1">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12" name="Bildplatzhalter 11">
            <a:extLst>
              <a:ext uri="{FF2B5EF4-FFF2-40B4-BE49-F238E27FC236}">
                <a16:creationId xmlns:a16="http://schemas.microsoft.com/office/drawing/2014/main" id="{92219151-6364-469E-B2FB-2A467FF20359}"/>
              </a:ext>
            </a:extLst>
          </p:cNvPr>
          <p:cNvSpPr>
            <a:spLocks noGrp="1"/>
          </p:cNvSpPr>
          <p:nvPr>
            <p:ph type="pic" sz="quarter" idx="15"/>
          </p:nvPr>
        </p:nvSpPr>
        <p:spPr>
          <a:xfrm>
            <a:off x="658714" y="646876"/>
            <a:ext cx="11533286" cy="6211124"/>
          </a:xfrm>
          <a:custGeom>
            <a:avLst/>
            <a:gdLst>
              <a:gd name="connsiteX0" fmla="*/ 11533286 w 11533286"/>
              <a:gd name="connsiteY0" fmla="*/ 0 h 6211124"/>
              <a:gd name="connsiteX1" fmla="*/ 11533286 w 11533286"/>
              <a:gd name="connsiteY1" fmla="*/ 6211124 h 6211124"/>
              <a:gd name="connsiteX2" fmla="*/ 0 w 11533286"/>
              <a:gd name="connsiteY2" fmla="*/ 6211124 h 6211124"/>
              <a:gd name="connsiteX3" fmla="*/ 0 w 11533286"/>
              <a:gd name="connsiteY3" fmla="*/ 1010272 h 6211124"/>
            </a:gdLst>
            <a:ahLst/>
            <a:cxnLst>
              <a:cxn ang="0">
                <a:pos x="connsiteX0" y="connsiteY0"/>
              </a:cxn>
              <a:cxn ang="0">
                <a:pos x="connsiteX1" y="connsiteY1"/>
              </a:cxn>
              <a:cxn ang="0">
                <a:pos x="connsiteX2" y="connsiteY2"/>
              </a:cxn>
              <a:cxn ang="0">
                <a:pos x="connsiteX3" y="connsiteY3"/>
              </a:cxn>
            </a:cxnLst>
            <a:rect l="l" t="t" r="r" b="b"/>
            <a:pathLst>
              <a:path w="11533286" h="6211124">
                <a:moveTo>
                  <a:pt x="11533286" y="0"/>
                </a:moveTo>
                <a:lnTo>
                  <a:pt x="11533286" y="6211124"/>
                </a:lnTo>
                <a:lnTo>
                  <a:pt x="0" y="6211124"/>
                </a:lnTo>
                <a:lnTo>
                  <a:pt x="0" y="1010272"/>
                </a:lnTo>
                <a:close/>
              </a:path>
            </a:pathLst>
          </a:custGeom>
          <a:solidFill>
            <a:schemeClr val="bg2"/>
          </a:solidFill>
        </p:spPr>
        <p:txBody>
          <a:bodyPr wrap="square" lIns="0" tIns="0" rIns="0" bIns="684000" anchor="ctr" anchorCtr="0">
            <a:noAutofit/>
          </a:bodyPr>
          <a:lstStyle>
            <a:lvl1pPr algn="ctr">
              <a:defRPr b="0">
                <a:solidFill>
                  <a:schemeClr val="tx1"/>
                </a:solidFill>
              </a:defRPr>
            </a:lvl1pPr>
          </a:lstStyle>
          <a:p>
            <a:r>
              <a:rPr lang="de-DE"/>
              <a:t>Bild durch Klicken auf Symbol hinzufügen</a:t>
            </a:r>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58815" y="450806"/>
            <a:ext cx="8027667"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4" y="969071"/>
            <a:ext cx="5221287"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Tree>
    <p:extLst>
      <p:ext uri="{BB962C8B-B14F-4D97-AF65-F5344CB8AC3E}">
        <p14:creationId xmlns:p14="http://schemas.microsoft.com/office/powerpoint/2010/main" val="1330895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pitel 1">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a:xfrm rot="16200000">
            <a:off x="0" y="0"/>
            <a:ext cx="0" cy="0"/>
          </a:xfrm>
        </p:spPr>
        <p:txBody>
          <a:bodyPr/>
          <a:lstStyle>
            <a:lvl1pPr>
              <a:defRPr sz="100">
                <a:noFill/>
              </a:defRPr>
            </a:lvl1p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a:xfrm>
            <a:off x="0" y="0"/>
            <a:ext cx="0" cy="0"/>
          </a:xfrm>
        </p:spPr>
        <p:txBody>
          <a:bodyPr/>
          <a:lstStyle>
            <a:lvl1pPr>
              <a:defRPr sz="100">
                <a:noFill/>
              </a:defRPr>
            </a:lvl1pPr>
          </a:lstStyle>
          <a:p>
            <a:fld id="{CF9AA2C3-625B-44D4-A683-25892D2668D5}" type="slidenum">
              <a:rPr lang="de-DE" smtClean="0"/>
              <a:pPr/>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7538720" y="3691740"/>
            <a:ext cx="3996000" cy="1116000"/>
          </a:xfrm>
        </p:spPr>
        <p:txBody>
          <a:bodyPr wrap="square" anchor="t"/>
          <a:lstStyle>
            <a:lvl1pPr>
              <a:lnSpc>
                <a:spcPct val="90000"/>
              </a:lnSpc>
              <a:defRPr sz="3600" b="0"/>
            </a:lvl1pPr>
          </a:lstStyle>
          <a:p>
            <a:r>
              <a:rPr lang="de-DE"/>
              <a:t>Mastertitelformat bearbeiten</a:t>
            </a:r>
          </a:p>
        </p:txBody>
      </p:sp>
      <p:sp>
        <p:nvSpPr>
          <p:cNvPr id="11" name="Bildplatzhalter 10">
            <a:extLst>
              <a:ext uri="{FF2B5EF4-FFF2-40B4-BE49-F238E27FC236}">
                <a16:creationId xmlns:a16="http://schemas.microsoft.com/office/drawing/2014/main" id="{D0DE87E1-CD70-4BA3-B4FE-47CC23D1FE1E}"/>
              </a:ext>
            </a:extLst>
          </p:cNvPr>
          <p:cNvSpPr>
            <a:spLocks noGrp="1"/>
          </p:cNvSpPr>
          <p:nvPr>
            <p:ph type="pic" sz="quarter" idx="15"/>
          </p:nvPr>
        </p:nvSpPr>
        <p:spPr>
          <a:xfrm>
            <a:off x="0" y="0"/>
            <a:ext cx="6909848" cy="6381750"/>
          </a:xfrm>
          <a:custGeom>
            <a:avLst/>
            <a:gdLst>
              <a:gd name="connsiteX0" fmla="*/ 0 w 6909848"/>
              <a:gd name="connsiteY0" fmla="*/ 0 h 6381750"/>
              <a:gd name="connsiteX1" fmla="*/ 6909848 w 6909848"/>
              <a:gd name="connsiteY1" fmla="*/ 0 h 6381750"/>
              <a:gd name="connsiteX2" fmla="*/ 6909848 w 6909848"/>
              <a:gd name="connsiteY2" fmla="*/ 5776474 h 6381750"/>
              <a:gd name="connsiteX3" fmla="*/ 0 w 6909848"/>
              <a:gd name="connsiteY3" fmla="*/ 6381750 h 6381750"/>
            </a:gdLst>
            <a:ahLst/>
            <a:cxnLst>
              <a:cxn ang="0">
                <a:pos x="connsiteX0" y="connsiteY0"/>
              </a:cxn>
              <a:cxn ang="0">
                <a:pos x="connsiteX1" y="connsiteY1"/>
              </a:cxn>
              <a:cxn ang="0">
                <a:pos x="connsiteX2" y="connsiteY2"/>
              </a:cxn>
              <a:cxn ang="0">
                <a:pos x="connsiteX3" y="connsiteY3"/>
              </a:cxn>
            </a:cxnLst>
            <a:rect l="l" t="t" r="r" b="b"/>
            <a:pathLst>
              <a:path w="6909848" h="6381750">
                <a:moveTo>
                  <a:pt x="0" y="0"/>
                </a:moveTo>
                <a:lnTo>
                  <a:pt x="6909848" y="0"/>
                </a:lnTo>
                <a:lnTo>
                  <a:pt x="6909848" y="5776474"/>
                </a:lnTo>
                <a:lnTo>
                  <a:pt x="0" y="6381750"/>
                </a:lnTo>
                <a:close/>
              </a:path>
            </a:pathLst>
          </a:custGeom>
          <a:solidFill>
            <a:schemeClr val="bg2"/>
          </a:solidFill>
        </p:spPr>
        <p:txBody>
          <a:bodyPr wrap="square" anchor="ctr">
            <a:noAutofit/>
          </a:bodyPr>
          <a:lstStyle>
            <a:lvl1pPr algn="ctr">
              <a:defRPr b="0">
                <a:solidFill>
                  <a:schemeClr val="tx1"/>
                </a:solidFill>
              </a:defRPr>
            </a:lvl1pPr>
          </a:lstStyle>
          <a:p>
            <a:r>
              <a:rPr lang="de-DE"/>
              <a:t>Bild durch Klicken auf Symbol hinzufügen</a:t>
            </a:r>
          </a:p>
        </p:txBody>
      </p:sp>
      <p:sp>
        <p:nvSpPr>
          <p:cNvPr id="15" name="Textplatzhalter 14">
            <a:extLst>
              <a:ext uri="{FF2B5EF4-FFF2-40B4-BE49-F238E27FC236}">
                <a16:creationId xmlns:a16="http://schemas.microsoft.com/office/drawing/2014/main" id="{5C9D5613-E658-4240-87B7-A2A13A9D90BD}"/>
              </a:ext>
            </a:extLst>
          </p:cNvPr>
          <p:cNvSpPr>
            <a:spLocks noGrp="1"/>
          </p:cNvSpPr>
          <p:nvPr>
            <p:ph type="body" sz="quarter" idx="16" hasCustomPrompt="1"/>
          </p:nvPr>
        </p:nvSpPr>
        <p:spPr bwMode="gray">
          <a:xfrm>
            <a:off x="6377932" y="1953988"/>
            <a:ext cx="4496443" cy="1858961"/>
          </a:xfrm>
        </p:spPr>
        <p:txBody>
          <a:bodyPr anchor="b"/>
          <a:lstStyle>
            <a:lvl1pPr>
              <a:lnSpc>
                <a:spcPct val="100000"/>
              </a:lnSpc>
              <a:spcBef>
                <a:spcPts val="0"/>
              </a:spcBef>
              <a:buNone/>
              <a:defRPr sz="14000" b="1">
                <a:solidFill>
                  <a:schemeClr val="accent1"/>
                </a:solidFill>
                <a:latin typeface="+mj-lt"/>
              </a:defRPr>
            </a:lvl1pPr>
            <a:lvl2pPr>
              <a:lnSpc>
                <a:spcPct val="100000"/>
              </a:lnSpc>
              <a:spcBef>
                <a:spcPts val="0"/>
              </a:spcBef>
              <a:buNone/>
              <a:defRPr sz="14000" b="0">
                <a:solidFill>
                  <a:schemeClr val="tx2"/>
                </a:solidFill>
                <a:latin typeface="+mj-lt"/>
              </a:defRPr>
            </a:lvl2pPr>
            <a:lvl3pPr>
              <a:lnSpc>
                <a:spcPct val="100000"/>
              </a:lnSpc>
              <a:spcBef>
                <a:spcPts val="0"/>
              </a:spcBef>
              <a:buNone/>
              <a:defRPr sz="14000" b="0">
                <a:solidFill>
                  <a:schemeClr val="tx2"/>
                </a:solidFill>
                <a:latin typeface="+mj-lt"/>
              </a:defRPr>
            </a:lvl3pPr>
            <a:lvl4pPr>
              <a:lnSpc>
                <a:spcPct val="100000"/>
              </a:lnSpc>
              <a:spcBef>
                <a:spcPts val="0"/>
              </a:spcBef>
              <a:buNone/>
              <a:defRPr sz="14000" b="0">
                <a:solidFill>
                  <a:schemeClr val="tx2"/>
                </a:solidFill>
                <a:latin typeface="+mj-lt"/>
              </a:defRPr>
            </a:lvl4pPr>
            <a:lvl5pPr>
              <a:lnSpc>
                <a:spcPct val="100000"/>
              </a:lnSpc>
              <a:spcBef>
                <a:spcPts val="0"/>
              </a:spcBef>
              <a:buNone/>
              <a:defRPr sz="14000" b="0">
                <a:solidFill>
                  <a:schemeClr val="tx2"/>
                </a:solidFill>
                <a:latin typeface="+mj-lt"/>
              </a:defRPr>
            </a:lvl5pPr>
          </a:lstStyle>
          <a:p>
            <a:pPr lvl="0"/>
            <a:r>
              <a:rPr lang="de-DE"/>
              <a:t>01</a:t>
            </a:r>
          </a:p>
        </p:txBody>
      </p:sp>
    </p:spTree>
    <p:extLst>
      <p:ext uri="{BB962C8B-B14F-4D97-AF65-F5344CB8AC3E}">
        <p14:creationId xmlns:p14="http://schemas.microsoft.com/office/powerpoint/2010/main" val="38707802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ild 2">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4" y="969071"/>
            <a:ext cx="5221287" cy="312099"/>
          </a:xfrm>
          <a:prstGeom prst="rect">
            <a:avLst/>
          </a:prstGeom>
        </p:spPr>
        <p:txBody>
          <a:bodyPr wrap="non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12" name="Bildplatzhalter 11">
            <a:extLst>
              <a:ext uri="{FF2B5EF4-FFF2-40B4-BE49-F238E27FC236}">
                <a16:creationId xmlns:a16="http://schemas.microsoft.com/office/drawing/2014/main" id="{92219151-6364-469E-B2FB-2A467FF20359}"/>
              </a:ext>
            </a:extLst>
          </p:cNvPr>
          <p:cNvSpPr>
            <a:spLocks noGrp="1"/>
          </p:cNvSpPr>
          <p:nvPr>
            <p:ph type="pic" sz="quarter" idx="15"/>
          </p:nvPr>
        </p:nvSpPr>
        <p:spPr>
          <a:xfrm>
            <a:off x="0" y="0"/>
            <a:ext cx="12192000" cy="6858000"/>
          </a:xfrm>
          <a:prstGeom prst="rect">
            <a:avLst/>
          </a:prstGeom>
          <a:solidFill>
            <a:schemeClr val="bg2"/>
          </a:solidFill>
        </p:spPr>
        <p:txBody>
          <a:bodyPr wrap="square" lIns="0" tIns="0" rIns="0" bIns="684000" anchor="ctr" anchorCtr="0">
            <a:noAutofit/>
          </a:bodyPr>
          <a:lstStyle>
            <a:lvl1pPr algn="ctr">
              <a:defRPr b="0">
                <a:solidFill>
                  <a:schemeClr val="tx1"/>
                </a:solidFill>
              </a:defRPr>
            </a:lvl1pPr>
          </a:lstStyle>
          <a:p>
            <a:r>
              <a:rPr lang="de-DE"/>
              <a:t>Bild durch Klicken auf Symbol hinzufügen</a:t>
            </a:r>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2" y="0"/>
            <a:ext cx="5878512" cy="6867523"/>
          </a:xfrm>
          <a:gradFill>
            <a:gsLst>
              <a:gs pos="34000">
                <a:schemeClr val="tx1">
                  <a:alpha val="44000"/>
                </a:schemeClr>
              </a:gs>
              <a:gs pos="98230">
                <a:schemeClr val="bg1">
                  <a:alpha val="0"/>
                </a:schemeClr>
              </a:gs>
              <a:gs pos="48000">
                <a:schemeClr val="tx1">
                  <a:alpha val="2000"/>
                </a:schemeClr>
              </a:gs>
            </a:gsLst>
            <a:lin ang="18900000" scaled="1"/>
          </a:gradFill>
        </p:spPr>
        <p:txBody>
          <a:bodyPr wrap="none" lIns="414000" tIns="0" rIns="0" bIns="522000" anchor="b" anchorCtr="0"/>
          <a:lstStyle>
            <a:lvl1pPr algn="l">
              <a:lnSpc>
                <a:spcPct val="90000"/>
              </a:lnSpc>
              <a:defRPr sz="6000" b="0">
                <a:solidFill>
                  <a:schemeClr val="bg1"/>
                </a:solidFill>
              </a:defRPr>
            </a:lvl1pPr>
          </a:lstStyle>
          <a:p>
            <a:r>
              <a:rPr lang="de-DE"/>
              <a:t>Mastertitelformat bearbeiten</a:t>
            </a:r>
          </a:p>
        </p:txBody>
      </p:sp>
    </p:spTree>
    <p:extLst>
      <p:ext uri="{BB962C8B-B14F-4D97-AF65-F5344CB8AC3E}">
        <p14:creationId xmlns:p14="http://schemas.microsoft.com/office/powerpoint/2010/main" val="2447023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Zwei Bilder mit Text">
    <p:spTree>
      <p:nvGrpSpPr>
        <p:cNvPr id="1" name=""/>
        <p:cNvGrpSpPr/>
        <p:nvPr/>
      </p:nvGrpSpPr>
      <p:grpSpPr>
        <a:xfrm>
          <a:off x="0" y="0"/>
          <a:ext cx="0" cy="0"/>
          <a:chOff x="0" y="0"/>
          <a:chExt cx="0" cy="0"/>
        </a:xfrm>
      </p:grpSpPr>
      <p:cxnSp>
        <p:nvCxnSpPr>
          <p:cNvPr id="14" name="Gerader Verbinder 13">
            <a:extLst>
              <a:ext uri="{FF2B5EF4-FFF2-40B4-BE49-F238E27FC236}">
                <a16:creationId xmlns:a16="http://schemas.microsoft.com/office/drawing/2014/main" id="{7112501C-6287-483A-8F2C-60907FDB6439}"/>
              </a:ext>
            </a:extLst>
          </p:cNvPr>
          <p:cNvCxnSpPr/>
          <p:nvPr/>
        </p:nvCxnSpPr>
        <p:spPr>
          <a:xfrm>
            <a:off x="6096000" y="1665288"/>
            <a:ext cx="0" cy="4464051"/>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58813" y="450806"/>
            <a:ext cx="10137776"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2" y="969071"/>
            <a:ext cx="10137776"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3" name="Inhaltsplatzhalter 2">
            <a:extLst>
              <a:ext uri="{FF2B5EF4-FFF2-40B4-BE49-F238E27FC236}">
                <a16:creationId xmlns:a16="http://schemas.microsoft.com/office/drawing/2014/main" id="{91D0A2D4-6CFF-427F-9FC8-1A43547B811E}"/>
              </a:ext>
            </a:extLst>
          </p:cNvPr>
          <p:cNvSpPr>
            <a:spLocks noGrp="1"/>
          </p:cNvSpPr>
          <p:nvPr>
            <p:ph idx="1"/>
          </p:nvPr>
        </p:nvSpPr>
        <p:spPr>
          <a:xfrm>
            <a:off x="658813" y="1665289"/>
            <a:ext cx="5221287" cy="17637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a:extLst>
              <a:ext uri="{FF2B5EF4-FFF2-40B4-BE49-F238E27FC236}">
                <a16:creationId xmlns:a16="http://schemas.microsoft.com/office/drawing/2014/main" id="{76979C65-A911-4374-8101-B3B467FBAE34}"/>
              </a:ext>
            </a:extLst>
          </p:cNvPr>
          <p:cNvSpPr>
            <a:spLocks noGrp="1"/>
          </p:cNvSpPr>
          <p:nvPr>
            <p:ph type="body" sz="quarter" idx="14" hasCustomPrompt="1"/>
          </p:nvPr>
        </p:nvSpPr>
        <p:spPr>
          <a:xfrm>
            <a:off x="6311900" y="6349209"/>
            <a:ext cx="5218430" cy="139698"/>
          </a:xfrm>
        </p:spPr>
        <p:txBody>
          <a:bodyPr anchor="b"/>
          <a:lstStyle>
            <a:lvl1pPr marL="0" indent="0" algn="r">
              <a:lnSpc>
                <a:spcPct val="100000"/>
              </a:lnSpc>
              <a:spcBef>
                <a:spcPts val="0"/>
              </a:spcBef>
              <a:buNone/>
              <a:defRPr sz="900" b="0">
                <a:solidFill>
                  <a:schemeClr val="lt2">
                    <a:lumMod val="75000"/>
                  </a:schemeClr>
                </a:solidFill>
                <a:latin typeface="+mn-lt"/>
              </a:defRPr>
            </a:lvl1pPr>
            <a:lvl2pPr marL="0" indent="0" algn="r">
              <a:lnSpc>
                <a:spcPct val="100000"/>
              </a:lnSpc>
              <a:spcBef>
                <a:spcPts val="0"/>
              </a:spcBef>
              <a:buNone/>
              <a:defRPr sz="900" b="0">
                <a:solidFill>
                  <a:schemeClr val="tx1"/>
                </a:solidFill>
                <a:latin typeface="+mn-lt"/>
              </a:defRPr>
            </a:lvl2pPr>
            <a:lvl3pPr marL="0" indent="0" algn="r">
              <a:lnSpc>
                <a:spcPct val="100000"/>
              </a:lnSpc>
              <a:spcBef>
                <a:spcPts val="0"/>
              </a:spcBef>
              <a:buNone/>
              <a:defRPr sz="900" b="0">
                <a:solidFill>
                  <a:schemeClr val="tx1"/>
                </a:solidFill>
                <a:latin typeface="+mn-lt"/>
              </a:defRPr>
            </a:lvl3pPr>
            <a:lvl4pPr marL="0" indent="0" algn="r">
              <a:lnSpc>
                <a:spcPct val="100000"/>
              </a:lnSpc>
              <a:spcBef>
                <a:spcPts val="0"/>
              </a:spcBef>
              <a:buNone/>
              <a:defRPr sz="900" b="0">
                <a:solidFill>
                  <a:schemeClr val="tx1"/>
                </a:solidFill>
                <a:latin typeface="+mn-lt"/>
              </a:defRPr>
            </a:lvl4pPr>
            <a:lvl5pPr marL="0" indent="0" algn="r">
              <a:lnSpc>
                <a:spcPct val="100000"/>
              </a:lnSpc>
              <a:spcBef>
                <a:spcPts val="0"/>
              </a:spcBef>
              <a:buNone/>
              <a:defRPr sz="900" b="0">
                <a:solidFill>
                  <a:schemeClr val="tx1"/>
                </a:solidFill>
                <a:latin typeface="+mn-lt"/>
              </a:defRPr>
            </a:lvl5pPr>
          </a:lstStyle>
          <a:p>
            <a:pPr lvl="0"/>
            <a:r>
              <a:rPr lang="de-DE"/>
              <a:t>Fußnote</a:t>
            </a:r>
          </a:p>
        </p:txBody>
      </p:sp>
      <p:sp>
        <p:nvSpPr>
          <p:cNvPr id="12" name="Bildplatzhalter 11">
            <a:extLst>
              <a:ext uri="{FF2B5EF4-FFF2-40B4-BE49-F238E27FC236}">
                <a16:creationId xmlns:a16="http://schemas.microsoft.com/office/drawing/2014/main" id="{0B04DE4C-D265-4C47-BE3B-33765C191B2D}"/>
              </a:ext>
            </a:extLst>
          </p:cNvPr>
          <p:cNvSpPr>
            <a:spLocks noGrp="1"/>
          </p:cNvSpPr>
          <p:nvPr>
            <p:ph type="pic" sz="quarter" idx="15"/>
          </p:nvPr>
        </p:nvSpPr>
        <p:spPr>
          <a:xfrm>
            <a:off x="658813" y="3657600"/>
            <a:ext cx="5221287" cy="2471739"/>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10" name="Bildplatzhalter 12">
            <a:extLst>
              <a:ext uri="{FF2B5EF4-FFF2-40B4-BE49-F238E27FC236}">
                <a16:creationId xmlns:a16="http://schemas.microsoft.com/office/drawing/2014/main" id="{729E4236-FA70-4CCE-A3D9-DB37C06CAB98}"/>
              </a:ext>
            </a:extLst>
          </p:cNvPr>
          <p:cNvSpPr>
            <a:spLocks noGrp="1"/>
          </p:cNvSpPr>
          <p:nvPr>
            <p:ph type="pic" sz="quarter" idx="16"/>
          </p:nvPr>
        </p:nvSpPr>
        <p:spPr>
          <a:xfrm>
            <a:off x="6311900" y="1665288"/>
            <a:ext cx="5221287" cy="2471739"/>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13" name="Inhaltsplatzhalter 3">
            <a:extLst>
              <a:ext uri="{FF2B5EF4-FFF2-40B4-BE49-F238E27FC236}">
                <a16:creationId xmlns:a16="http://schemas.microsoft.com/office/drawing/2014/main" id="{6D47E17A-3054-4A50-A7CB-9BB213D95AAD}"/>
              </a:ext>
            </a:extLst>
          </p:cNvPr>
          <p:cNvSpPr>
            <a:spLocks noGrp="1"/>
          </p:cNvSpPr>
          <p:nvPr>
            <p:ph idx="17"/>
          </p:nvPr>
        </p:nvSpPr>
        <p:spPr>
          <a:xfrm>
            <a:off x="6311900" y="4365627"/>
            <a:ext cx="5221287" cy="17637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998129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Vier Bilder">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58814" y="450806"/>
            <a:ext cx="8027667"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4" y="969071"/>
            <a:ext cx="5221287"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9" name="Textplatzhalter 8">
            <a:extLst>
              <a:ext uri="{FF2B5EF4-FFF2-40B4-BE49-F238E27FC236}">
                <a16:creationId xmlns:a16="http://schemas.microsoft.com/office/drawing/2014/main" id="{76979C65-A911-4374-8101-B3B467FBAE34}"/>
              </a:ext>
            </a:extLst>
          </p:cNvPr>
          <p:cNvSpPr>
            <a:spLocks noGrp="1"/>
          </p:cNvSpPr>
          <p:nvPr>
            <p:ph type="body" sz="quarter" idx="14" hasCustomPrompt="1"/>
          </p:nvPr>
        </p:nvSpPr>
        <p:spPr>
          <a:xfrm>
            <a:off x="6583680" y="6349209"/>
            <a:ext cx="4946650" cy="139698"/>
          </a:xfrm>
        </p:spPr>
        <p:txBody>
          <a:bodyPr anchor="b"/>
          <a:lstStyle>
            <a:lvl1pPr marL="0" indent="0" algn="r">
              <a:lnSpc>
                <a:spcPct val="100000"/>
              </a:lnSpc>
              <a:spcBef>
                <a:spcPts val="0"/>
              </a:spcBef>
              <a:buNone/>
              <a:defRPr sz="900" b="0">
                <a:solidFill>
                  <a:schemeClr val="lt2">
                    <a:lumMod val="75000"/>
                  </a:schemeClr>
                </a:solidFill>
                <a:latin typeface="+mn-lt"/>
              </a:defRPr>
            </a:lvl1pPr>
            <a:lvl2pPr marL="0" indent="0" algn="r">
              <a:lnSpc>
                <a:spcPct val="100000"/>
              </a:lnSpc>
              <a:spcBef>
                <a:spcPts val="0"/>
              </a:spcBef>
              <a:buNone/>
              <a:defRPr sz="900" b="0">
                <a:solidFill>
                  <a:schemeClr val="tx1"/>
                </a:solidFill>
                <a:latin typeface="+mn-lt"/>
              </a:defRPr>
            </a:lvl2pPr>
            <a:lvl3pPr marL="0" indent="0" algn="r">
              <a:lnSpc>
                <a:spcPct val="100000"/>
              </a:lnSpc>
              <a:spcBef>
                <a:spcPts val="0"/>
              </a:spcBef>
              <a:buNone/>
              <a:defRPr sz="900" b="0">
                <a:solidFill>
                  <a:schemeClr val="tx1"/>
                </a:solidFill>
                <a:latin typeface="+mn-lt"/>
              </a:defRPr>
            </a:lvl3pPr>
            <a:lvl4pPr marL="0" indent="0" algn="r">
              <a:lnSpc>
                <a:spcPct val="100000"/>
              </a:lnSpc>
              <a:spcBef>
                <a:spcPts val="0"/>
              </a:spcBef>
              <a:buNone/>
              <a:defRPr sz="900" b="0">
                <a:solidFill>
                  <a:schemeClr val="tx1"/>
                </a:solidFill>
                <a:latin typeface="+mn-lt"/>
              </a:defRPr>
            </a:lvl4pPr>
            <a:lvl5pPr marL="0" indent="0" algn="r">
              <a:lnSpc>
                <a:spcPct val="100000"/>
              </a:lnSpc>
              <a:spcBef>
                <a:spcPts val="0"/>
              </a:spcBef>
              <a:buNone/>
              <a:defRPr sz="900" b="0">
                <a:solidFill>
                  <a:schemeClr val="tx1"/>
                </a:solidFill>
                <a:latin typeface="+mn-lt"/>
              </a:defRPr>
            </a:lvl5pPr>
          </a:lstStyle>
          <a:p>
            <a:pPr lvl="0"/>
            <a:r>
              <a:rPr lang="de-DE"/>
              <a:t>Fußnote</a:t>
            </a:r>
          </a:p>
        </p:txBody>
      </p:sp>
      <p:sp>
        <p:nvSpPr>
          <p:cNvPr id="14" name="Bildplatzhalter 11">
            <a:extLst>
              <a:ext uri="{FF2B5EF4-FFF2-40B4-BE49-F238E27FC236}">
                <a16:creationId xmlns:a16="http://schemas.microsoft.com/office/drawing/2014/main" id="{519EF9F2-F338-4487-BB06-61D2F2481744}"/>
              </a:ext>
            </a:extLst>
          </p:cNvPr>
          <p:cNvSpPr>
            <a:spLocks noGrp="1"/>
          </p:cNvSpPr>
          <p:nvPr>
            <p:ph type="pic" sz="quarter" idx="15"/>
          </p:nvPr>
        </p:nvSpPr>
        <p:spPr>
          <a:xfrm>
            <a:off x="658715" y="1156463"/>
            <a:ext cx="5741687" cy="2841712"/>
          </a:xfrm>
          <a:custGeom>
            <a:avLst/>
            <a:gdLst>
              <a:gd name="connsiteX0" fmla="*/ 5741384 w 5741687"/>
              <a:gd name="connsiteY0" fmla="*/ 0 h 2841712"/>
              <a:gd name="connsiteX1" fmla="*/ 5741395 w 5741687"/>
              <a:gd name="connsiteY1" fmla="*/ 0 h 2841712"/>
              <a:gd name="connsiteX2" fmla="*/ 5741395 w 5741687"/>
              <a:gd name="connsiteY2" fmla="*/ 2042456 h 2841712"/>
              <a:gd name="connsiteX3" fmla="*/ 5741395 w 5741687"/>
              <a:gd name="connsiteY3" fmla="*/ 2337072 h 2841712"/>
              <a:gd name="connsiteX4" fmla="*/ 5741687 w 5741687"/>
              <a:gd name="connsiteY4" fmla="*/ 2337072 h 2841712"/>
              <a:gd name="connsiteX5" fmla="*/ 5741687 w 5741687"/>
              <a:gd name="connsiteY5" fmla="*/ 2841712 h 2841712"/>
              <a:gd name="connsiteX6" fmla="*/ 0 w 5741687"/>
              <a:gd name="connsiteY6" fmla="*/ 2841712 h 2841712"/>
              <a:gd name="connsiteX7" fmla="*/ 0 w 5741687"/>
              <a:gd name="connsiteY7" fmla="*/ 2658609 h 2841712"/>
              <a:gd name="connsiteX8" fmla="*/ 0 w 5741687"/>
              <a:gd name="connsiteY8" fmla="*/ 2556555 h 2841712"/>
              <a:gd name="connsiteX9" fmla="*/ 0 w 5741687"/>
              <a:gd name="connsiteY9" fmla="*/ 2337072 h 2841712"/>
              <a:gd name="connsiteX10" fmla="*/ 0 w 5741687"/>
              <a:gd name="connsiteY10" fmla="*/ 1746912 h 2841712"/>
              <a:gd name="connsiteX11" fmla="*/ 0 w 5741687"/>
              <a:gd name="connsiteY11" fmla="*/ 502923 h 284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41687" h="2841712">
                <a:moveTo>
                  <a:pt x="5741384" y="0"/>
                </a:moveTo>
                <a:lnTo>
                  <a:pt x="5741395" y="0"/>
                </a:lnTo>
                <a:lnTo>
                  <a:pt x="5741395" y="2042456"/>
                </a:lnTo>
                <a:lnTo>
                  <a:pt x="5741395" y="2337072"/>
                </a:lnTo>
                <a:lnTo>
                  <a:pt x="5741687" y="2337072"/>
                </a:lnTo>
                <a:lnTo>
                  <a:pt x="5741687" y="2841712"/>
                </a:lnTo>
                <a:lnTo>
                  <a:pt x="0" y="2841712"/>
                </a:lnTo>
                <a:lnTo>
                  <a:pt x="0" y="2658609"/>
                </a:lnTo>
                <a:lnTo>
                  <a:pt x="0" y="2556555"/>
                </a:lnTo>
                <a:lnTo>
                  <a:pt x="0" y="2337072"/>
                </a:lnTo>
                <a:lnTo>
                  <a:pt x="0" y="1746912"/>
                </a:lnTo>
                <a:lnTo>
                  <a:pt x="0" y="502923"/>
                </a:lnTo>
                <a:close/>
              </a:path>
            </a:pathLst>
          </a:cu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17" name="Bildplatzhalter 12">
            <a:extLst>
              <a:ext uri="{FF2B5EF4-FFF2-40B4-BE49-F238E27FC236}">
                <a16:creationId xmlns:a16="http://schemas.microsoft.com/office/drawing/2014/main" id="{DFB78E45-B221-4530-9126-9F2379C7C7E8}"/>
              </a:ext>
            </a:extLst>
          </p:cNvPr>
          <p:cNvSpPr>
            <a:spLocks noGrp="1"/>
          </p:cNvSpPr>
          <p:nvPr>
            <p:ph type="pic" sz="quarter" idx="16"/>
          </p:nvPr>
        </p:nvSpPr>
        <p:spPr>
          <a:xfrm>
            <a:off x="6450313" y="646876"/>
            <a:ext cx="5741689" cy="3351298"/>
          </a:xfrm>
          <a:custGeom>
            <a:avLst/>
            <a:gdLst>
              <a:gd name="connsiteX0" fmla="*/ 5741689 w 5741689"/>
              <a:gd name="connsiteY0" fmla="*/ 0 h 3351298"/>
              <a:gd name="connsiteX1" fmla="*/ 5741689 w 5741689"/>
              <a:gd name="connsiteY1" fmla="*/ 3338021 h 3351298"/>
              <a:gd name="connsiteX2" fmla="*/ 5741688 w 5741689"/>
              <a:gd name="connsiteY2" fmla="*/ 3338021 h 3351298"/>
              <a:gd name="connsiteX3" fmla="*/ 5741688 w 5741689"/>
              <a:gd name="connsiteY3" fmla="*/ 3351298 h 3351298"/>
              <a:gd name="connsiteX4" fmla="*/ 0 w 5741689"/>
              <a:gd name="connsiteY4" fmla="*/ 3351298 h 3351298"/>
              <a:gd name="connsiteX5" fmla="*/ 0 w 5741689"/>
              <a:gd name="connsiteY5" fmla="*/ 2846658 h 3351298"/>
              <a:gd name="connsiteX6" fmla="*/ 4114 w 5741689"/>
              <a:gd name="connsiteY6" fmla="*/ 2846658 h 3351298"/>
              <a:gd name="connsiteX7" fmla="*/ 4114 w 5741689"/>
              <a:gd name="connsiteY7" fmla="*/ 2257235 h 3351298"/>
              <a:gd name="connsiteX8" fmla="*/ 4211 w 5741689"/>
              <a:gd name="connsiteY8" fmla="*/ 2257235 h 3351298"/>
              <a:gd name="connsiteX9" fmla="*/ 4211 w 5741689"/>
              <a:gd name="connsiteY9" fmla="*/ 502581 h 335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41689" h="3351298">
                <a:moveTo>
                  <a:pt x="5741689" y="0"/>
                </a:moveTo>
                <a:lnTo>
                  <a:pt x="5741689" y="3338021"/>
                </a:lnTo>
                <a:lnTo>
                  <a:pt x="5741688" y="3338021"/>
                </a:lnTo>
                <a:lnTo>
                  <a:pt x="5741688" y="3351298"/>
                </a:lnTo>
                <a:lnTo>
                  <a:pt x="0" y="3351298"/>
                </a:lnTo>
                <a:lnTo>
                  <a:pt x="0" y="2846658"/>
                </a:lnTo>
                <a:lnTo>
                  <a:pt x="4114" y="2846658"/>
                </a:lnTo>
                <a:lnTo>
                  <a:pt x="4114" y="2257235"/>
                </a:lnTo>
                <a:lnTo>
                  <a:pt x="4211" y="2257235"/>
                </a:lnTo>
                <a:lnTo>
                  <a:pt x="4211" y="502581"/>
                </a:lnTo>
                <a:close/>
              </a:path>
            </a:pathLst>
          </a:cu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15" name="Bildplatzhalter 13">
            <a:extLst>
              <a:ext uri="{FF2B5EF4-FFF2-40B4-BE49-F238E27FC236}">
                <a16:creationId xmlns:a16="http://schemas.microsoft.com/office/drawing/2014/main" id="{993D8EA5-A4A2-4D56-8431-0B4D3237617C}"/>
              </a:ext>
            </a:extLst>
          </p:cNvPr>
          <p:cNvSpPr>
            <a:spLocks noGrp="1"/>
          </p:cNvSpPr>
          <p:nvPr>
            <p:ph type="pic" sz="quarter" idx="17"/>
          </p:nvPr>
        </p:nvSpPr>
        <p:spPr>
          <a:xfrm>
            <a:off x="658715" y="4048311"/>
            <a:ext cx="5741689" cy="2809691"/>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18" name="Bildplatzhalter 14">
            <a:extLst>
              <a:ext uri="{FF2B5EF4-FFF2-40B4-BE49-F238E27FC236}">
                <a16:creationId xmlns:a16="http://schemas.microsoft.com/office/drawing/2014/main" id="{87D919ED-6620-4F70-A6BE-19C8407A00FB}"/>
              </a:ext>
            </a:extLst>
          </p:cNvPr>
          <p:cNvSpPr>
            <a:spLocks noGrp="1"/>
          </p:cNvSpPr>
          <p:nvPr>
            <p:ph type="pic" sz="quarter" idx="18"/>
          </p:nvPr>
        </p:nvSpPr>
        <p:spPr>
          <a:xfrm>
            <a:off x="6450312" y="4048311"/>
            <a:ext cx="5741689" cy="2809691"/>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Tree>
    <p:extLst>
      <p:ext uri="{BB962C8B-B14F-4D97-AF65-F5344CB8AC3E}">
        <p14:creationId xmlns:p14="http://schemas.microsoft.com/office/powerpoint/2010/main" val="25237245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Fünf Bilder mit Text">
    <p:spTree>
      <p:nvGrpSpPr>
        <p:cNvPr id="1" name=""/>
        <p:cNvGrpSpPr/>
        <p:nvPr/>
      </p:nvGrpSpPr>
      <p:grpSpPr>
        <a:xfrm>
          <a:off x="0" y="0"/>
          <a:ext cx="0" cy="0"/>
          <a:chOff x="0" y="0"/>
          <a:chExt cx="0" cy="0"/>
        </a:xfrm>
      </p:grpSpPr>
      <p:cxnSp>
        <p:nvCxnSpPr>
          <p:cNvPr id="15" name="Gerader Verbinder 14">
            <a:extLst>
              <a:ext uri="{FF2B5EF4-FFF2-40B4-BE49-F238E27FC236}">
                <a16:creationId xmlns:a16="http://schemas.microsoft.com/office/drawing/2014/main" id="{0FBE0EE1-1042-4FA9-A576-F5D7A202882F}"/>
              </a:ext>
            </a:extLst>
          </p:cNvPr>
          <p:cNvCxnSpPr/>
          <p:nvPr/>
        </p:nvCxnSpPr>
        <p:spPr>
          <a:xfrm>
            <a:off x="2765955" y="1665288"/>
            <a:ext cx="0" cy="446405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46B6E655-9C45-442D-82DC-36B99A4152C9}"/>
              </a:ext>
            </a:extLst>
          </p:cNvPr>
          <p:cNvCxnSpPr/>
          <p:nvPr/>
        </p:nvCxnSpPr>
        <p:spPr>
          <a:xfrm>
            <a:off x="4986299" y="1665288"/>
            <a:ext cx="0" cy="446405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25D318B9-3E2C-468D-8D23-757DEA0C9852}"/>
              </a:ext>
            </a:extLst>
          </p:cNvPr>
          <p:cNvCxnSpPr/>
          <p:nvPr/>
        </p:nvCxnSpPr>
        <p:spPr>
          <a:xfrm>
            <a:off x="7206643" y="1665288"/>
            <a:ext cx="0" cy="446405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8A831F06-F75E-4908-8265-3E2704105DD5}"/>
              </a:ext>
            </a:extLst>
          </p:cNvPr>
          <p:cNvCxnSpPr/>
          <p:nvPr/>
        </p:nvCxnSpPr>
        <p:spPr>
          <a:xfrm>
            <a:off x="9426987" y="1665288"/>
            <a:ext cx="0" cy="446405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58813" y="450806"/>
            <a:ext cx="10137776"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2" y="969071"/>
            <a:ext cx="10137776"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3" name="Inhaltsplatzhalter 2">
            <a:extLst>
              <a:ext uri="{FF2B5EF4-FFF2-40B4-BE49-F238E27FC236}">
                <a16:creationId xmlns:a16="http://schemas.microsoft.com/office/drawing/2014/main" id="{91D0A2D4-6CFF-427F-9FC8-1A43547B811E}"/>
              </a:ext>
            </a:extLst>
          </p:cNvPr>
          <p:cNvSpPr>
            <a:spLocks noGrp="1"/>
          </p:cNvSpPr>
          <p:nvPr>
            <p:ph idx="1"/>
          </p:nvPr>
        </p:nvSpPr>
        <p:spPr>
          <a:xfrm>
            <a:off x="658813" y="3556000"/>
            <a:ext cx="1993940" cy="2573337"/>
          </a:xfrm>
        </p:spPr>
        <p:txBody>
          <a:bodyPr lIns="0" tIns="0" rIns="0" bIns="0" anchor="t" anchorCtr="0"/>
          <a:lstStyle>
            <a:lvl1pPr algn="l">
              <a:defRPr/>
            </a:lvl1pPr>
            <a:lvl2pPr algn="l">
              <a:defRPr/>
            </a:lvl2pPr>
            <a:lvl3pPr algn="l">
              <a:defRPr/>
            </a:lvl3pPr>
            <a:lvl4pPr algn="l">
              <a:defRPr/>
            </a:lvl4pPr>
            <a:lvl5pPr algn="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Inhaltsplatzhalter 3">
            <a:extLst>
              <a:ext uri="{FF2B5EF4-FFF2-40B4-BE49-F238E27FC236}">
                <a16:creationId xmlns:a16="http://schemas.microsoft.com/office/drawing/2014/main" id="{6D47E17A-3054-4A50-A7CB-9BB213D95AAD}"/>
              </a:ext>
            </a:extLst>
          </p:cNvPr>
          <p:cNvSpPr>
            <a:spLocks noGrp="1"/>
          </p:cNvSpPr>
          <p:nvPr>
            <p:ph idx="17"/>
          </p:nvPr>
        </p:nvSpPr>
        <p:spPr>
          <a:xfrm>
            <a:off x="2879157" y="3556000"/>
            <a:ext cx="1993940" cy="2573337"/>
          </a:xfrm>
        </p:spPr>
        <p:txBody>
          <a:bodyPr lIns="0" tIns="0" rIns="0" bIns="0" anchor="t" anchorCtr="0"/>
          <a:lstStyle>
            <a:lvl1pPr algn="l">
              <a:defRPr/>
            </a:lvl1pPr>
            <a:lvl2pPr algn="l">
              <a:defRPr/>
            </a:lvl2pPr>
            <a:lvl3pPr algn="l">
              <a:defRPr/>
            </a:lvl3pPr>
            <a:lvl4pPr algn="l">
              <a:defRPr/>
            </a:lvl4pPr>
            <a:lvl5pPr algn="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2" name="Inhaltsplatzhalter 4">
            <a:extLst>
              <a:ext uri="{FF2B5EF4-FFF2-40B4-BE49-F238E27FC236}">
                <a16:creationId xmlns:a16="http://schemas.microsoft.com/office/drawing/2014/main" id="{DDA869FC-9F30-4D6D-8EF9-D292F379A25E}"/>
              </a:ext>
            </a:extLst>
          </p:cNvPr>
          <p:cNvSpPr>
            <a:spLocks noGrp="1"/>
          </p:cNvSpPr>
          <p:nvPr>
            <p:ph idx="21"/>
          </p:nvPr>
        </p:nvSpPr>
        <p:spPr>
          <a:xfrm>
            <a:off x="5099501" y="3556000"/>
            <a:ext cx="1993940" cy="2573337"/>
          </a:xfrm>
        </p:spPr>
        <p:txBody>
          <a:bodyPr lIns="0" tIns="0" rIns="0" bIns="0" anchor="t" anchorCtr="0"/>
          <a:lstStyle>
            <a:lvl1pPr algn="l">
              <a:defRPr/>
            </a:lvl1pPr>
            <a:lvl2pPr algn="l">
              <a:defRPr/>
            </a:lvl2pPr>
            <a:lvl3pPr algn="l">
              <a:defRPr/>
            </a:lvl3pPr>
            <a:lvl4pPr algn="l">
              <a:defRPr/>
            </a:lvl4pPr>
            <a:lvl5pPr algn="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3" name="Inhaltsplatzhalter 5">
            <a:extLst>
              <a:ext uri="{FF2B5EF4-FFF2-40B4-BE49-F238E27FC236}">
                <a16:creationId xmlns:a16="http://schemas.microsoft.com/office/drawing/2014/main" id="{490EFC7C-B69A-440F-99D2-D734B40827DF}"/>
              </a:ext>
            </a:extLst>
          </p:cNvPr>
          <p:cNvSpPr>
            <a:spLocks noGrp="1"/>
          </p:cNvSpPr>
          <p:nvPr>
            <p:ph idx="22"/>
          </p:nvPr>
        </p:nvSpPr>
        <p:spPr>
          <a:xfrm>
            <a:off x="7319845" y="3556000"/>
            <a:ext cx="1993940" cy="2573337"/>
          </a:xfrm>
        </p:spPr>
        <p:txBody>
          <a:bodyPr lIns="0" tIns="0" rIns="0" bIns="0" anchor="t" anchorCtr="0"/>
          <a:lstStyle>
            <a:lvl1pPr algn="l">
              <a:defRPr/>
            </a:lvl1pPr>
            <a:lvl2pPr algn="l">
              <a:defRPr/>
            </a:lvl2pPr>
            <a:lvl3pPr algn="l">
              <a:defRPr/>
            </a:lvl3pPr>
            <a:lvl4pPr algn="l">
              <a:defRPr/>
            </a:lvl4pPr>
            <a:lvl5pPr algn="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4" name="Inhaltsplatzhalter 6">
            <a:extLst>
              <a:ext uri="{FF2B5EF4-FFF2-40B4-BE49-F238E27FC236}">
                <a16:creationId xmlns:a16="http://schemas.microsoft.com/office/drawing/2014/main" id="{AF2BFB31-8D51-4B31-A61D-51C3BDF9FF28}"/>
              </a:ext>
            </a:extLst>
          </p:cNvPr>
          <p:cNvSpPr>
            <a:spLocks noGrp="1"/>
          </p:cNvSpPr>
          <p:nvPr>
            <p:ph idx="23"/>
          </p:nvPr>
        </p:nvSpPr>
        <p:spPr>
          <a:xfrm>
            <a:off x="9540188" y="3556000"/>
            <a:ext cx="1993940" cy="2573337"/>
          </a:xfrm>
        </p:spPr>
        <p:txBody>
          <a:bodyPr lIns="0" tIns="0" rIns="0" bIns="0" anchor="t" anchorCtr="0"/>
          <a:lstStyle>
            <a:lvl1pPr algn="l">
              <a:defRPr/>
            </a:lvl1pPr>
            <a:lvl2pPr algn="l">
              <a:defRPr/>
            </a:lvl2pPr>
            <a:lvl3pPr algn="l">
              <a:defRPr/>
            </a:lvl3pPr>
            <a:lvl4pPr algn="l">
              <a:defRPr/>
            </a:lvl4pPr>
            <a:lvl5pPr algn="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a:extLst>
              <a:ext uri="{FF2B5EF4-FFF2-40B4-BE49-F238E27FC236}">
                <a16:creationId xmlns:a16="http://schemas.microsoft.com/office/drawing/2014/main" id="{76979C65-A911-4374-8101-B3B467FBAE34}"/>
              </a:ext>
            </a:extLst>
          </p:cNvPr>
          <p:cNvSpPr>
            <a:spLocks noGrp="1"/>
          </p:cNvSpPr>
          <p:nvPr>
            <p:ph type="body" sz="quarter" idx="14" hasCustomPrompt="1"/>
          </p:nvPr>
        </p:nvSpPr>
        <p:spPr>
          <a:xfrm>
            <a:off x="6311900" y="6349209"/>
            <a:ext cx="5218430" cy="139698"/>
          </a:xfrm>
        </p:spPr>
        <p:txBody>
          <a:bodyPr anchor="b"/>
          <a:lstStyle>
            <a:lvl1pPr marL="0" indent="0" algn="r">
              <a:lnSpc>
                <a:spcPct val="100000"/>
              </a:lnSpc>
              <a:spcBef>
                <a:spcPts val="0"/>
              </a:spcBef>
              <a:buNone/>
              <a:defRPr sz="900" b="0">
                <a:solidFill>
                  <a:schemeClr val="lt2">
                    <a:lumMod val="75000"/>
                  </a:schemeClr>
                </a:solidFill>
                <a:latin typeface="+mn-lt"/>
              </a:defRPr>
            </a:lvl1pPr>
            <a:lvl2pPr marL="0" indent="0" algn="r">
              <a:lnSpc>
                <a:spcPct val="100000"/>
              </a:lnSpc>
              <a:spcBef>
                <a:spcPts val="0"/>
              </a:spcBef>
              <a:buNone/>
              <a:defRPr sz="900" b="0">
                <a:solidFill>
                  <a:schemeClr val="tx1"/>
                </a:solidFill>
                <a:latin typeface="+mn-lt"/>
              </a:defRPr>
            </a:lvl2pPr>
            <a:lvl3pPr marL="0" indent="0" algn="r">
              <a:lnSpc>
                <a:spcPct val="100000"/>
              </a:lnSpc>
              <a:spcBef>
                <a:spcPts val="0"/>
              </a:spcBef>
              <a:buNone/>
              <a:defRPr sz="900" b="0">
                <a:solidFill>
                  <a:schemeClr val="tx1"/>
                </a:solidFill>
                <a:latin typeface="+mn-lt"/>
              </a:defRPr>
            </a:lvl3pPr>
            <a:lvl4pPr marL="0" indent="0" algn="r">
              <a:lnSpc>
                <a:spcPct val="100000"/>
              </a:lnSpc>
              <a:spcBef>
                <a:spcPts val="0"/>
              </a:spcBef>
              <a:buNone/>
              <a:defRPr sz="900" b="0">
                <a:solidFill>
                  <a:schemeClr val="tx1"/>
                </a:solidFill>
                <a:latin typeface="+mn-lt"/>
              </a:defRPr>
            </a:lvl4pPr>
            <a:lvl5pPr marL="0" indent="0" algn="r">
              <a:lnSpc>
                <a:spcPct val="100000"/>
              </a:lnSpc>
              <a:spcBef>
                <a:spcPts val="0"/>
              </a:spcBef>
              <a:buNone/>
              <a:defRPr sz="900" b="0">
                <a:solidFill>
                  <a:schemeClr val="tx1"/>
                </a:solidFill>
                <a:latin typeface="+mn-lt"/>
              </a:defRPr>
            </a:lvl5pPr>
          </a:lstStyle>
          <a:p>
            <a:pPr lvl="0"/>
            <a:r>
              <a:rPr lang="de-DE"/>
              <a:t>Fußnote</a:t>
            </a:r>
          </a:p>
        </p:txBody>
      </p:sp>
      <p:sp>
        <p:nvSpPr>
          <p:cNvPr id="12" name="Bildplatzhalter 11">
            <a:extLst>
              <a:ext uri="{FF2B5EF4-FFF2-40B4-BE49-F238E27FC236}">
                <a16:creationId xmlns:a16="http://schemas.microsoft.com/office/drawing/2014/main" id="{0B04DE4C-D265-4C47-BE3B-33765C191B2D}"/>
              </a:ext>
            </a:extLst>
          </p:cNvPr>
          <p:cNvSpPr>
            <a:spLocks noGrp="1"/>
          </p:cNvSpPr>
          <p:nvPr>
            <p:ph type="pic" sz="quarter" idx="15"/>
          </p:nvPr>
        </p:nvSpPr>
        <p:spPr>
          <a:xfrm>
            <a:off x="658813" y="1665287"/>
            <a:ext cx="1993940" cy="1763713"/>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10" name="Bildplatzhalter 12">
            <a:extLst>
              <a:ext uri="{FF2B5EF4-FFF2-40B4-BE49-F238E27FC236}">
                <a16:creationId xmlns:a16="http://schemas.microsoft.com/office/drawing/2014/main" id="{729E4236-FA70-4CCE-A3D9-DB37C06CAB98}"/>
              </a:ext>
            </a:extLst>
          </p:cNvPr>
          <p:cNvSpPr>
            <a:spLocks noGrp="1"/>
          </p:cNvSpPr>
          <p:nvPr>
            <p:ph type="pic" sz="quarter" idx="16"/>
          </p:nvPr>
        </p:nvSpPr>
        <p:spPr>
          <a:xfrm>
            <a:off x="2879157" y="1665287"/>
            <a:ext cx="1993940" cy="1763713"/>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19" name="Bildplatzhalter 13">
            <a:extLst>
              <a:ext uri="{FF2B5EF4-FFF2-40B4-BE49-F238E27FC236}">
                <a16:creationId xmlns:a16="http://schemas.microsoft.com/office/drawing/2014/main" id="{F8106963-182B-4871-A9F1-4869126EF67C}"/>
              </a:ext>
            </a:extLst>
          </p:cNvPr>
          <p:cNvSpPr>
            <a:spLocks noGrp="1"/>
          </p:cNvSpPr>
          <p:nvPr>
            <p:ph type="pic" sz="quarter" idx="18"/>
          </p:nvPr>
        </p:nvSpPr>
        <p:spPr>
          <a:xfrm>
            <a:off x="5099501" y="1665287"/>
            <a:ext cx="1993940" cy="1763713"/>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20" name="Bildplatzhalter 14">
            <a:extLst>
              <a:ext uri="{FF2B5EF4-FFF2-40B4-BE49-F238E27FC236}">
                <a16:creationId xmlns:a16="http://schemas.microsoft.com/office/drawing/2014/main" id="{E3AD9A77-3F1A-4ABE-8378-193F94728DD0}"/>
              </a:ext>
            </a:extLst>
          </p:cNvPr>
          <p:cNvSpPr>
            <a:spLocks noGrp="1"/>
          </p:cNvSpPr>
          <p:nvPr>
            <p:ph type="pic" sz="quarter" idx="19"/>
          </p:nvPr>
        </p:nvSpPr>
        <p:spPr>
          <a:xfrm>
            <a:off x="7319845" y="1665287"/>
            <a:ext cx="1993940" cy="1763713"/>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21" name="Bildplatzhalter 15">
            <a:extLst>
              <a:ext uri="{FF2B5EF4-FFF2-40B4-BE49-F238E27FC236}">
                <a16:creationId xmlns:a16="http://schemas.microsoft.com/office/drawing/2014/main" id="{C31F423A-6728-4A1D-AFA2-3938CC023814}"/>
              </a:ext>
            </a:extLst>
          </p:cNvPr>
          <p:cNvSpPr>
            <a:spLocks noGrp="1"/>
          </p:cNvSpPr>
          <p:nvPr>
            <p:ph type="pic" sz="quarter" idx="20"/>
          </p:nvPr>
        </p:nvSpPr>
        <p:spPr>
          <a:xfrm>
            <a:off x="9540188" y="1665287"/>
            <a:ext cx="1993940" cy="1763713"/>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Tree>
    <p:extLst>
      <p:ext uri="{BB962C8B-B14F-4D97-AF65-F5344CB8AC3E}">
        <p14:creationId xmlns:p14="http://schemas.microsoft.com/office/powerpoint/2010/main" val="32996204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echs Bilder">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58813" y="450806"/>
            <a:ext cx="10137776"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2" y="969071"/>
            <a:ext cx="10137776"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3" name="Inhaltsplatzhalter 2">
            <a:extLst>
              <a:ext uri="{FF2B5EF4-FFF2-40B4-BE49-F238E27FC236}">
                <a16:creationId xmlns:a16="http://schemas.microsoft.com/office/drawing/2014/main" id="{91D0A2D4-6CFF-427F-9FC8-1A43547B811E}"/>
              </a:ext>
            </a:extLst>
          </p:cNvPr>
          <p:cNvSpPr>
            <a:spLocks noGrp="1"/>
          </p:cNvSpPr>
          <p:nvPr>
            <p:ph idx="1"/>
          </p:nvPr>
        </p:nvSpPr>
        <p:spPr>
          <a:xfrm>
            <a:off x="658813" y="3519904"/>
            <a:ext cx="3389310" cy="312099"/>
          </a:xfrm>
        </p:spPr>
        <p:txBody>
          <a:bodyPr lIns="0" tIns="0" rIns="0" bIns="0" anchor="t" anchorCtr="0"/>
          <a:lstStyle>
            <a:lvl1pPr algn="l">
              <a:defRPr/>
            </a:lvl1pPr>
            <a:lvl2pPr algn="l">
              <a:defRPr/>
            </a:lvl2pPr>
            <a:lvl3pPr algn="l">
              <a:defRPr/>
            </a:lvl3pPr>
            <a:lvl4pPr algn="l">
              <a:defRPr/>
            </a:lvl4pPr>
            <a:lvl5pPr algn="l">
              <a:defRPr/>
            </a:lvl5pPr>
          </a:lstStyle>
          <a:p>
            <a:pPr lvl="0"/>
            <a:r>
              <a:rPr lang="de-DE"/>
              <a:t>Mastertextformat bearbeiten</a:t>
            </a:r>
          </a:p>
        </p:txBody>
      </p:sp>
      <p:sp>
        <p:nvSpPr>
          <p:cNvPr id="13" name="Inhaltsplatzhalter 3">
            <a:extLst>
              <a:ext uri="{FF2B5EF4-FFF2-40B4-BE49-F238E27FC236}">
                <a16:creationId xmlns:a16="http://schemas.microsoft.com/office/drawing/2014/main" id="{6D47E17A-3054-4A50-A7CB-9BB213D95AAD}"/>
              </a:ext>
            </a:extLst>
          </p:cNvPr>
          <p:cNvSpPr>
            <a:spLocks noGrp="1"/>
          </p:cNvSpPr>
          <p:nvPr>
            <p:ph idx="17"/>
          </p:nvPr>
        </p:nvSpPr>
        <p:spPr>
          <a:xfrm>
            <a:off x="4401344" y="3519904"/>
            <a:ext cx="3389310" cy="312099"/>
          </a:xfrm>
        </p:spPr>
        <p:txBody>
          <a:bodyPr lIns="0" tIns="0" rIns="0" bIns="0" anchor="t" anchorCtr="0"/>
          <a:lstStyle>
            <a:lvl1pPr algn="l">
              <a:defRPr/>
            </a:lvl1pPr>
            <a:lvl2pPr algn="l">
              <a:defRPr/>
            </a:lvl2pPr>
            <a:lvl3pPr algn="l">
              <a:defRPr/>
            </a:lvl3pPr>
            <a:lvl4pPr algn="l">
              <a:defRPr/>
            </a:lvl4pPr>
            <a:lvl5pPr algn="l">
              <a:defRPr/>
            </a:lvl5pPr>
          </a:lstStyle>
          <a:p>
            <a:pPr lvl="0"/>
            <a:r>
              <a:rPr lang="de-DE"/>
              <a:t>Mastertextformat bearbeiten</a:t>
            </a:r>
          </a:p>
          <a:p>
            <a:pPr lvl="1"/>
            <a:r>
              <a:rPr lang="de-DE"/>
              <a:t>Zweite Ebene</a:t>
            </a:r>
          </a:p>
        </p:txBody>
      </p:sp>
      <p:sp>
        <p:nvSpPr>
          <p:cNvPr id="22" name="Inhaltsplatzhalter 4">
            <a:extLst>
              <a:ext uri="{FF2B5EF4-FFF2-40B4-BE49-F238E27FC236}">
                <a16:creationId xmlns:a16="http://schemas.microsoft.com/office/drawing/2014/main" id="{DDA869FC-9F30-4D6D-8EF9-D292F379A25E}"/>
              </a:ext>
            </a:extLst>
          </p:cNvPr>
          <p:cNvSpPr>
            <a:spLocks noGrp="1"/>
          </p:cNvSpPr>
          <p:nvPr>
            <p:ph idx="21"/>
          </p:nvPr>
        </p:nvSpPr>
        <p:spPr>
          <a:xfrm>
            <a:off x="8143875" y="3519904"/>
            <a:ext cx="3389310" cy="312099"/>
          </a:xfrm>
        </p:spPr>
        <p:txBody>
          <a:bodyPr lIns="0" tIns="0" rIns="0" bIns="0" anchor="t" anchorCtr="0"/>
          <a:lstStyle>
            <a:lvl1pPr algn="l">
              <a:defRPr/>
            </a:lvl1pPr>
            <a:lvl2pPr algn="l">
              <a:defRPr/>
            </a:lvl2pPr>
            <a:lvl3pPr algn="l">
              <a:defRPr/>
            </a:lvl3pPr>
            <a:lvl4pPr algn="l">
              <a:defRPr/>
            </a:lvl4pPr>
            <a:lvl5pPr algn="l">
              <a:defRPr/>
            </a:lvl5pPr>
          </a:lstStyle>
          <a:p>
            <a:pPr lvl="0"/>
            <a:r>
              <a:rPr lang="de-DE"/>
              <a:t>Mastertextformat bearbeiten</a:t>
            </a:r>
          </a:p>
        </p:txBody>
      </p:sp>
      <p:sp>
        <p:nvSpPr>
          <p:cNvPr id="23" name="Inhaltsplatzhalter 5">
            <a:extLst>
              <a:ext uri="{FF2B5EF4-FFF2-40B4-BE49-F238E27FC236}">
                <a16:creationId xmlns:a16="http://schemas.microsoft.com/office/drawing/2014/main" id="{490EFC7C-B69A-440F-99D2-D734B40827DF}"/>
              </a:ext>
            </a:extLst>
          </p:cNvPr>
          <p:cNvSpPr>
            <a:spLocks noGrp="1"/>
          </p:cNvSpPr>
          <p:nvPr>
            <p:ph idx="22"/>
          </p:nvPr>
        </p:nvSpPr>
        <p:spPr>
          <a:xfrm>
            <a:off x="658813" y="5913157"/>
            <a:ext cx="3389310" cy="312099"/>
          </a:xfrm>
        </p:spPr>
        <p:txBody>
          <a:bodyPr lIns="0" tIns="0" rIns="0" bIns="0" anchor="t" anchorCtr="0"/>
          <a:lstStyle>
            <a:lvl1pPr algn="l">
              <a:defRPr/>
            </a:lvl1pPr>
            <a:lvl2pPr algn="l">
              <a:defRPr/>
            </a:lvl2pPr>
            <a:lvl3pPr algn="l">
              <a:defRPr/>
            </a:lvl3pPr>
            <a:lvl4pPr algn="l">
              <a:defRPr/>
            </a:lvl4pPr>
            <a:lvl5pPr algn="l">
              <a:defRPr/>
            </a:lvl5pPr>
          </a:lstStyle>
          <a:p>
            <a:pPr lvl="0"/>
            <a:r>
              <a:rPr lang="de-DE"/>
              <a:t>Mastertextformat bearbeiten</a:t>
            </a:r>
          </a:p>
        </p:txBody>
      </p:sp>
      <p:sp>
        <p:nvSpPr>
          <p:cNvPr id="24" name="Inhaltsplatzhalter 6">
            <a:extLst>
              <a:ext uri="{FF2B5EF4-FFF2-40B4-BE49-F238E27FC236}">
                <a16:creationId xmlns:a16="http://schemas.microsoft.com/office/drawing/2014/main" id="{AF2BFB31-8D51-4B31-A61D-51C3BDF9FF28}"/>
              </a:ext>
            </a:extLst>
          </p:cNvPr>
          <p:cNvSpPr>
            <a:spLocks noGrp="1"/>
          </p:cNvSpPr>
          <p:nvPr>
            <p:ph idx="23"/>
          </p:nvPr>
        </p:nvSpPr>
        <p:spPr>
          <a:xfrm>
            <a:off x="4401344" y="5913157"/>
            <a:ext cx="3389310" cy="312099"/>
          </a:xfrm>
        </p:spPr>
        <p:txBody>
          <a:bodyPr lIns="0" tIns="0" rIns="0" bIns="0" anchor="t" anchorCtr="0"/>
          <a:lstStyle>
            <a:lvl1pPr algn="l">
              <a:defRPr/>
            </a:lvl1pPr>
            <a:lvl2pPr algn="l">
              <a:defRPr/>
            </a:lvl2pPr>
            <a:lvl3pPr algn="l">
              <a:defRPr/>
            </a:lvl3pPr>
            <a:lvl4pPr algn="l">
              <a:defRPr/>
            </a:lvl4pPr>
            <a:lvl5pPr algn="l">
              <a:defRPr/>
            </a:lvl5pPr>
          </a:lstStyle>
          <a:p>
            <a:pPr lvl="0"/>
            <a:r>
              <a:rPr lang="de-DE"/>
              <a:t>Mastertextformat bearbeiten</a:t>
            </a:r>
          </a:p>
          <a:p>
            <a:pPr lvl="1"/>
            <a:r>
              <a:rPr lang="de-DE"/>
              <a:t>Zweite Ebene</a:t>
            </a:r>
          </a:p>
        </p:txBody>
      </p:sp>
      <p:sp>
        <p:nvSpPr>
          <p:cNvPr id="26" name="Inhaltsplatzhalter 7">
            <a:extLst>
              <a:ext uri="{FF2B5EF4-FFF2-40B4-BE49-F238E27FC236}">
                <a16:creationId xmlns:a16="http://schemas.microsoft.com/office/drawing/2014/main" id="{00F00EAA-646A-4BA9-AAAB-7CB77DE2273C}"/>
              </a:ext>
            </a:extLst>
          </p:cNvPr>
          <p:cNvSpPr>
            <a:spLocks noGrp="1"/>
          </p:cNvSpPr>
          <p:nvPr>
            <p:ph idx="25"/>
          </p:nvPr>
        </p:nvSpPr>
        <p:spPr>
          <a:xfrm>
            <a:off x="8143875" y="5913157"/>
            <a:ext cx="3389310" cy="312099"/>
          </a:xfrm>
        </p:spPr>
        <p:txBody>
          <a:bodyPr lIns="0" tIns="0" rIns="0" bIns="0" anchor="t" anchorCtr="0"/>
          <a:lstStyle>
            <a:lvl1pPr algn="l">
              <a:defRPr/>
            </a:lvl1pPr>
            <a:lvl2pPr algn="l">
              <a:defRPr/>
            </a:lvl2pPr>
            <a:lvl3pPr algn="l">
              <a:defRPr/>
            </a:lvl3pPr>
            <a:lvl4pPr algn="l">
              <a:defRPr/>
            </a:lvl4pPr>
            <a:lvl5pPr algn="l">
              <a:defRPr/>
            </a:lvl5pPr>
          </a:lstStyle>
          <a:p>
            <a:pPr lvl="0"/>
            <a:r>
              <a:rPr lang="de-DE"/>
              <a:t>Mastertextformat bearbeiten</a:t>
            </a:r>
          </a:p>
        </p:txBody>
      </p:sp>
      <p:sp>
        <p:nvSpPr>
          <p:cNvPr id="9" name="Textplatzhalter 8">
            <a:extLst>
              <a:ext uri="{FF2B5EF4-FFF2-40B4-BE49-F238E27FC236}">
                <a16:creationId xmlns:a16="http://schemas.microsoft.com/office/drawing/2014/main" id="{76979C65-A911-4374-8101-B3B467FBAE34}"/>
              </a:ext>
            </a:extLst>
          </p:cNvPr>
          <p:cNvSpPr>
            <a:spLocks noGrp="1"/>
          </p:cNvSpPr>
          <p:nvPr>
            <p:ph type="body" sz="quarter" idx="14" hasCustomPrompt="1"/>
          </p:nvPr>
        </p:nvSpPr>
        <p:spPr>
          <a:xfrm>
            <a:off x="6311900" y="6349209"/>
            <a:ext cx="5218430" cy="139698"/>
          </a:xfrm>
        </p:spPr>
        <p:txBody>
          <a:bodyPr anchor="b"/>
          <a:lstStyle>
            <a:lvl1pPr marL="0" indent="0" algn="r">
              <a:lnSpc>
                <a:spcPct val="100000"/>
              </a:lnSpc>
              <a:spcBef>
                <a:spcPts val="0"/>
              </a:spcBef>
              <a:buNone/>
              <a:defRPr sz="900" b="0">
                <a:solidFill>
                  <a:schemeClr val="lt2">
                    <a:lumMod val="75000"/>
                  </a:schemeClr>
                </a:solidFill>
                <a:latin typeface="+mn-lt"/>
              </a:defRPr>
            </a:lvl1pPr>
            <a:lvl2pPr marL="0" indent="0" algn="r">
              <a:lnSpc>
                <a:spcPct val="100000"/>
              </a:lnSpc>
              <a:spcBef>
                <a:spcPts val="0"/>
              </a:spcBef>
              <a:buNone/>
              <a:defRPr sz="900" b="0">
                <a:solidFill>
                  <a:schemeClr val="tx1"/>
                </a:solidFill>
                <a:latin typeface="+mn-lt"/>
              </a:defRPr>
            </a:lvl2pPr>
            <a:lvl3pPr marL="0" indent="0" algn="r">
              <a:lnSpc>
                <a:spcPct val="100000"/>
              </a:lnSpc>
              <a:spcBef>
                <a:spcPts val="0"/>
              </a:spcBef>
              <a:buNone/>
              <a:defRPr sz="900" b="0">
                <a:solidFill>
                  <a:schemeClr val="tx1"/>
                </a:solidFill>
                <a:latin typeface="+mn-lt"/>
              </a:defRPr>
            </a:lvl3pPr>
            <a:lvl4pPr marL="0" indent="0" algn="r">
              <a:lnSpc>
                <a:spcPct val="100000"/>
              </a:lnSpc>
              <a:spcBef>
                <a:spcPts val="0"/>
              </a:spcBef>
              <a:buNone/>
              <a:defRPr sz="900" b="0">
                <a:solidFill>
                  <a:schemeClr val="tx1"/>
                </a:solidFill>
                <a:latin typeface="+mn-lt"/>
              </a:defRPr>
            </a:lvl4pPr>
            <a:lvl5pPr marL="0" indent="0" algn="r">
              <a:lnSpc>
                <a:spcPct val="100000"/>
              </a:lnSpc>
              <a:spcBef>
                <a:spcPts val="0"/>
              </a:spcBef>
              <a:buNone/>
              <a:defRPr sz="900" b="0">
                <a:solidFill>
                  <a:schemeClr val="tx1"/>
                </a:solidFill>
                <a:latin typeface="+mn-lt"/>
              </a:defRPr>
            </a:lvl5pPr>
          </a:lstStyle>
          <a:p>
            <a:pPr lvl="0"/>
            <a:r>
              <a:rPr lang="de-DE"/>
              <a:t>Fußnote</a:t>
            </a:r>
          </a:p>
        </p:txBody>
      </p:sp>
      <p:sp>
        <p:nvSpPr>
          <p:cNvPr id="12" name="Bildplatzhalter 11">
            <a:extLst>
              <a:ext uri="{FF2B5EF4-FFF2-40B4-BE49-F238E27FC236}">
                <a16:creationId xmlns:a16="http://schemas.microsoft.com/office/drawing/2014/main" id="{0B04DE4C-D265-4C47-BE3B-33765C191B2D}"/>
              </a:ext>
            </a:extLst>
          </p:cNvPr>
          <p:cNvSpPr>
            <a:spLocks noGrp="1"/>
          </p:cNvSpPr>
          <p:nvPr>
            <p:ph type="pic" sz="quarter" idx="15"/>
          </p:nvPr>
        </p:nvSpPr>
        <p:spPr>
          <a:xfrm>
            <a:off x="658813" y="1665287"/>
            <a:ext cx="3389312" cy="1820863"/>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10" name="Bildplatzhalter 12">
            <a:extLst>
              <a:ext uri="{FF2B5EF4-FFF2-40B4-BE49-F238E27FC236}">
                <a16:creationId xmlns:a16="http://schemas.microsoft.com/office/drawing/2014/main" id="{729E4236-FA70-4CCE-A3D9-DB37C06CAB98}"/>
              </a:ext>
            </a:extLst>
          </p:cNvPr>
          <p:cNvSpPr>
            <a:spLocks noGrp="1"/>
          </p:cNvSpPr>
          <p:nvPr>
            <p:ph type="pic" sz="quarter" idx="16"/>
          </p:nvPr>
        </p:nvSpPr>
        <p:spPr>
          <a:xfrm>
            <a:off x="4401345" y="1665287"/>
            <a:ext cx="3389310" cy="1820863"/>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19" name="Bildplatzhalter 13">
            <a:extLst>
              <a:ext uri="{FF2B5EF4-FFF2-40B4-BE49-F238E27FC236}">
                <a16:creationId xmlns:a16="http://schemas.microsoft.com/office/drawing/2014/main" id="{F8106963-182B-4871-A9F1-4869126EF67C}"/>
              </a:ext>
            </a:extLst>
          </p:cNvPr>
          <p:cNvSpPr>
            <a:spLocks noGrp="1"/>
          </p:cNvSpPr>
          <p:nvPr>
            <p:ph type="pic" sz="quarter" idx="18"/>
          </p:nvPr>
        </p:nvSpPr>
        <p:spPr>
          <a:xfrm>
            <a:off x="8143874" y="1665287"/>
            <a:ext cx="3389313" cy="1820863"/>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20" name="Bildplatzhalter 14">
            <a:extLst>
              <a:ext uri="{FF2B5EF4-FFF2-40B4-BE49-F238E27FC236}">
                <a16:creationId xmlns:a16="http://schemas.microsoft.com/office/drawing/2014/main" id="{E3AD9A77-3F1A-4ABE-8378-193F94728DD0}"/>
              </a:ext>
            </a:extLst>
          </p:cNvPr>
          <p:cNvSpPr>
            <a:spLocks noGrp="1"/>
          </p:cNvSpPr>
          <p:nvPr>
            <p:ph type="pic" sz="quarter" idx="19"/>
          </p:nvPr>
        </p:nvSpPr>
        <p:spPr>
          <a:xfrm>
            <a:off x="658813" y="4058541"/>
            <a:ext cx="3389312" cy="1820863"/>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21" name="Bildplatzhalter 15">
            <a:extLst>
              <a:ext uri="{FF2B5EF4-FFF2-40B4-BE49-F238E27FC236}">
                <a16:creationId xmlns:a16="http://schemas.microsoft.com/office/drawing/2014/main" id="{C31F423A-6728-4A1D-AFA2-3938CC023814}"/>
              </a:ext>
            </a:extLst>
          </p:cNvPr>
          <p:cNvSpPr>
            <a:spLocks noGrp="1"/>
          </p:cNvSpPr>
          <p:nvPr>
            <p:ph type="pic" sz="quarter" idx="20"/>
          </p:nvPr>
        </p:nvSpPr>
        <p:spPr>
          <a:xfrm>
            <a:off x="4401345" y="4058541"/>
            <a:ext cx="3389310" cy="1820863"/>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25" name="Bildplatzhalter 16">
            <a:extLst>
              <a:ext uri="{FF2B5EF4-FFF2-40B4-BE49-F238E27FC236}">
                <a16:creationId xmlns:a16="http://schemas.microsoft.com/office/drawing/2014/main" id="{3883F353-D351-49A3-932E-8836DBF53275}"/>
              </a:ext>
            </a:extLst>
          </p:cNvPr>
          <p:cNvSpPr>
            <a:spLocks noGrp="1"/>
          </p:cNvSpPr>
          <p:nvPr>
            <p:ph type="pic" sz="quarter" idx="24"/>
          </p:nvPr>
        </p:nvSpPr>
        <p:spPr>
          <a:xfrm>
            <a:off x="8143874" y="4058541"/>
            <a:ext cx="3389313" cy="1820863"/>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Tree>
    <p:extLst>
      <p:ext uri="{BB962C8B-B14F-4D97-AF65-F5344CB8AC3E}">
        <p14:creationId xmlns:p14="http://schemas.microsoft.com/office/powerpoint/2010/main" val="36090664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el und Untertitel">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58813" y="450806"/>
            <a:ext cx="10137776"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3" y="969071"/>
            <a:ext cx="10137776"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9" name="Textplatzhalter 8">
            <a:extLst>
              <a:ext uri="{FF2B5EF4-FFF2-40B4-BE49-F238E27FC236}">
                <a16:creationId xmlns:a16="http://schemas.microsoft.com/office/drawing/2014/main" id="{76979C65-A911-4374-8101-B3B467FBAE34}"/>
              </a:ext>
            </a:extLst>
          </p:cNvPr>
          <p:cNvSpPr>
            <a:spLocks noGrp="1"/>
          </p:cNvSpPr>
          <p:nvPr>
            <p:ph type="body" sz="quarter" idx="14" hasCustomPrompt="1"/>
          </p:nvPr>
        </p:nvSpPr>
        <p:spPr>
          <a:xfrm>
            <a:off x="6315698" y="6349209"/>
            <a:ext cx="5218430" cy="139698"/>
          </a:xfrm>
        </p:spPr>
        <p:txBody>
          <a:bodyPr anchor="b"/>
          <a:lstStyle>
            <a:lvl1pPr marL="0" indent="0" algn="r">
              <a:lnSpc>
                <a:spcPct val="100000"/>
              </a:lnSpc>
              <a:spcBef>
                <a:spcPts val="0"/>
              </a:spcBef>
              <a:buNone/>
              <a:defRPr sz="900" b="0">
                <a:solidFill>
                  <a:schemeClr val="lt2">
                    <a:lumMod val="75000"/>
                  </a:schemeClr>
                </a:solidFill>
                <a:latin typeface="+mn-lt"/>
              </a:defRPr>
            </a:lvl1pPr>
            <a:lvl2pPr marL="0" indent="0" algn="r">
              <a:lnSpc>
                <a:spcPct val="100000"/>
              </a:lnSpc>
              <a:spcBef>
                <a:spcPts val="0"/>
              </a:spcBef>
              <a:buNone/>
              <a:defRPr sz="900" b="0">
                <a:solidFill>
                  <a:schemeClr val="tx1"/>
                </a:solidFill>
                <a:latin typeface="+mn-lt"/>
              </a:defRPr>
            </a:lvl2pPr>
            <a:lvl3pPr marL="0" indent="0" algn="r">
              <a:lnSpc>
                <a:spcPct val="100000"/>
              </a:lnSpc>
              <a:spcBef>
                <a:spcPts val="0"/>
              </a:spcBef>
              <a:buNone/>
              <a:defRPr sz="900" b="0">
                <a:solidFill>
                  <a:schemeClr val="tx1"/>
                </a:solidFill>
                <a:latin typeface="+mn-lt"/>
              </a:defRPr>
            </a:lvl3pPr>
            <a:lvl4pPr marL="0" indent="0" algn="r">
              <a:lnSpc>
                <a:spcPct val="100000"/>
              </a:lnSpc>
              <a:spcBef>
                <a:spcPts val="0"/>
              </a:spcBef>
              <a:buNone/>
              <a:defRPr sz="900" b="0">
                <a:solidFill>
                  <a:schemeClr val="tx1"/>
                </a:solidFill>
                <a:latin typeface="+mn-lt"/>
              </a:defRPr>
            </a:lvl4pPr>
            <a:lvl5pPr marL="0" indent="0" algn="r">
              <a:lnSpc>
                <a:spcPct val="100000"/>
              </a:lnSpc>
              <a:spcBef>
                <a:spcPts val="0"/>
              </a:spcBef>
              <a:buNone/>
              <a:defRPr sz="900" b="0">
                <a:solidFill>
                  <a:schemeClr val="tx1"/>
                </a:solidFill>
                <a:latin typeface="+mn-lt"/>
              </a:defRPr>
            </a:lvl5pPr>
          </a:lstStyle>
          <a:p>
            <a:pPr lvl="0"/>
            <a:r>
              <a:rPr lang="de-DE"/>
              <a:t>Fußnote</a:t>
            </a:r>
          </a:p>
        </p:txBody>
      </p:sp>
    </p:spTree>
    <p:extLst>
      <p:ext uri="{BB962C8B-B14F-4D97-AF65-F5344CB8AC3E}">
        <p14:creationId xmlns:p14="http://schemas.microsoft.com/office/powerpoint/2010/main" val="18084961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A38D1178-FE6B-470B-859D-E3BE8096D5B4}"/>
              </a:ext>
            </a:extLst>
          </p:cNvPr>
          <p:cNvSpPr>
            <a:spLocks noGrp="1"/>
          </p:cNvSpPr>
          <p:nvPr>
            <p:ph type="ftr" sz="quarter" idx="10"/>
          </p:nvPr>
        </p:nvSpPr>
        <p:spPr>
          <a:xfrm rot="16200000">
            <a:off x="0" y="0"/>
            <a:ext cx="0" cy="0"/>
          </a:xfrm>
        </p:spPr>
        <p:txBody>
          <a:bodyPr/>
          <a:lstStyle>
            <a:lvl1pPr>
              <a:defRPr sz="100">
                <a:noFill/>
              </a:defRPr>
            </a:lvl1pPr>
          </a:lstStyle>
          <a:p>
            <a:r>
              <a:rPr lang="de-DE"/>
              <a:t>Fußzeile | Präsentationstitel - bearbeiten über Einfügen - Kopf- und Fußzeile</a:t>
            </a:r>
          </a:p>
        </p:txBody>
      </p:sp>
      <p:sp>
        <p:nvSpPr>
          <p:cNvPr id="3" name="Foliennummernplatzhalter 2">
            <a:extLst>
              <a:ext uri="{FF2B5EF4-FFF2-40B4-BE49-F238E27FC236}">
                <a16:creationId xmlns:a16="http://schemas.microsoft.com/office/drawing/2014/main" id="{2C81F235-78CD-4CBD-B721-4327353367A5}"/>
              </a:ext>
            </a:extLst>
          </p:cNvPr>
          <p:cNvSpPr>
            <a:spLocks noGrp="1"/>
          </p:cNvSpPr>
          <p:nvPr>
            <p:ph type="sldNum" sz="quarter" idx="11"/>
          </p:nvPr>
        </p:nvSpPr>
        <p:spPr/>
        <p:txBody>
          <a:bodyPr/>
          <a:lstStyle/>
          <a:p>
            <a:pPr algn="ctr"/>
            <a:fld id="{CF9AA2C3-625B-44D4-A683-25892D2668D5}" type="slidenum">
              <a:rPr lang="de-DE" smtClean="0"/>
              <a:pPr/>
              <a:t>‹Nr.›</a:t>
            </a:fld>
            <a:endParaRPr lang="de-DE"/>
          </a:p>
        </p:txBody>
      </p:sp>
    </p:spTree>
    <p:extLst>
      <p:ext uri="{BB962C8B-B14F-4D97-AF65-F5344CB8AC3E}">
        <p14:creationId xmlns:p14="http://schemas.microsoft.com/office/powerpoint/2010/main" val="39387647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chluss 1">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C8E33B3-B9FC-4690-A547-EF9FCC0C2E02}"/>
              </a:ext>
            </a:extLst>
          </p:cNvPr>
          <p:cNvSpPr>
            <a:spLocks noGrp="1"/>
          </p:cNvSpPr>
          <p:nvPr>
            <p:ph type="ftr" sz="quarter" idx="10"/>
          </p:nvPr>
        </p:nvSpPr>
        <p:spPr/>
        <p:txBody>
          <a:bodyPr/>
          <a:lstStyle>
            <a:lvl1pPr>
              <a:defRPr>
                <a:noFill/>
              </a:defRPr>
            </a:lvl1pPr>
          </a:lstStyle>
          <a:p>
            <a:r>
              <a:rPr lang="de-DE"/>
              <a:t>Fußzeile | Präsentationstitel - bearbeiten über Einfügen - Kopf- und Fußzeile</a:t>
            </a:r>
          </a:p>
        </p:txBody>
      </p:sp>
      <p:sp>
        <p:nvSpPr>
          <p:cNvPr id="5" name="Foliennummernplatzhalter 4">
            <a:extLst>
              <a:ext uri="{FF2B5EF4-FFF2-40B4-BE49-F238E27FC236}">
                <a16:creationId xmlns:a16="http://schemas.microsoft.com/office/drawing/2014/main" id="{4B004142-C52C-4844-928D-05475F5B5565}"/>
              </a:ext>
            </a:extLst>
          </p:cNvPr>
          <p:cNvSpPr>
            <a:spLocks noGrp="1"/>
          </p:cNvSpPr>
          <p:nvPr>
            <p:ph type="sldNum" sz="quarter" idx="11"/>
          </p:nvPr>
        </p:nvSpPr>
        <p:spPr/>
        <p:txBody>
          <a:bodyPr/>
          <a:lstStyle>
            <a:lvl1pPr>
              <a:defRPr>
                <a:noFill/>
              </a:defRPr>
            </a:lvl1pPr>
          </a:lstStyle>
          <a:p>
            <a:fld id="{CF9AA2C3-625B-44D4-A683-25892D2668D5}" type="slidenum">
              <a:rPr lang="de-DE" smtClean="0"/>
              <a:pPr/>
              <a:t>‹Nr.›</a:t>
            </a:fld>
            <a:endParaRPr lang="de-DE"/>
          </a:p>
        </p:txBody>
      </p:sp>
      <p:sp>
        <p:nvSpPr>
          <p:cNvPr id="11" name="Bildplatzhalter 10">
            <a:extLst>
              <a:ext uri="{FF2B5EF4-FFF2-40B4-BE49-F238E27FC236}">
                <a16:creationId xmlns:a16="http://schemas.microsoft.com/office/drawing/2014/main" id="{872FE50C-E2D3-4864-9A79-1D9D73F333F8}"/>
              </a:ext>
            </a:extLst>
          </p:cNvPr>
          <p:cNvSpPr>
            <a:spLocks noGrp="1"/>
          </p:cNvSpPr>
          <p:nvPr>
            <p:ph type="pic" sz="quarter" idx="12" hasCustomPrompt="1"/>
          </p:nvPr>
        </p:nvSpPr>
        <p:spPr>
          <a:xfrm>
            <a:off x="0" y="0"/>
            <a:ext cx="12192000" cy="6858000"/>
          </a:xfrm>
          <a:solidFill>
            <a:schemeClr val="lt2">
              <a:lumMod val="85000"/>
            </a:schemeClr>
          </a:solidFill>
        </p:spPr>
        <p:txBody>
          <a:bodyPr/>
          <a:lstStyle>
            <a:lvl1pPr algn="ctr">
              <a:defRPr b="0">
                <a:solidFill>
                  <a:srgbClr val="9D2235"/>
                </a:solidFill>
              </a:defRPr>
            </a:lvl1pPr>
          </a:lstStyle>
          <a:p>
            <a:r>
              <a:rPr lang="de-DE"/>
              <a:t>Bilder über „Einfügen / Bilder“ einsetzen; nach dem Austausch des Bilds das Layout „Zurücksetzen“</a:t>
            </a:r>
          </a:p>
        </p:txBody>
      </p:sp>
      <p:sp>
        <p:nvSpPr>
          <p:cNvPr id="9" name="Titel 8">
            <a:extLst>
              <a:ext uri="{FF2B5EF4-FFF2-40B4-BE49-F238E27FC236}">
                <a16:creationId xmlns:a16="http://schemas.microsoft.com/office/drawing/2014/main" id="{9868E929-DC50-4E63-908E-86F4D2114400}"/>
              </a:ext>
            </a:extLst>
          </p:cNvPr>
          <p:cNvSpPr>
            <a:spLocks noGrp="1"/>
          </p:cNvSpPr>
          <p:nvPr>
            <p:ph type="ctrTitle" hasCustomPrompt="1"/>
          </p:nvPr>
        </p:nvSpPr>
        <p:spPr>
          <a:xfrm>
            <a:off x="0" y="1665290"/>
            <a:ext cx="6836920" cy="3808317"/>
          </a:xfrm>
          <a:custGeom>
            <a:avLst/>
            <a:gdLst>
              <a:gd name="connsiteX0" fmla="*/ 0 w 6836920"/>
              <a:gd name="connsiteY0" fmla="*/ 0 h 3808317"/>
              <a:gd name="connsiteX1" fmla="*/ 6836920 w 6836920"/>
              <a:gd name="connsiteY1" fmla="*/ 0 h 3808317"/>
              <a:gd name="connsiteX2" fmla="*/ 6836920 w 6836920"/>
              <a:gd name="connsiteY2" fmla="*/ 3209590 h 3808317"/>
              <a:gd name="connsiteX3" fmla="*/ 0 w 6836920"/>
              <a:gd name="connsiteY3" fmla="*/ 3808317 h 3808317"/>
            </a:gdLst>
            <a:ahLst/>
            <a:cxnLst>
              <a:cxn ang="0">
                <a:pos x="connsiteX0" y="connsiteY0"/>
              </a:cxn>
              <a:cxn ang="0">
                <a:pos x="connsiteX1" y="connsiteY1"/>
              </a:cxn>
              <a:cxn ang="0">
                <a:pos x="connsiteX2" y="connsiteY2"/>
              </a:cxn>
              <a:cxn ang="0">
                <a:pos x="connsiteX3" y="connsiteY3"/>
              </a:cxn>
            </a:cxnLst>
            <a:rect l="l" t="t" r="r" b="b"/>
            <a:pathLst>
              <a:path w="6836920" h="3808317">
                <a:moveTo>
                  <a:pt x="0" y="0"/>
                </a:moveTo>
                <a:lnTo>
                  <a:pt x="6836920" y="0"/>
                </a:lnTo>
                <a:lnTo>
                  <a:pt x="6836920" y="3209590"/>
                </a:lnTo>
                <a:lnTo>
                  <a:pt x="0" y="3808317"/>
                </a:lnTo>
                <a:close/>
              </a:path>
            </a:pathLst>
          </a:custGeom>
          <a:solidFill>
            <a:schemeClr val="accent1">
              <a:alpha val="90000"/>
            </a:schemeClr>
          </a:solidFill>
        </p:spPr>
        <p:txBody>
          <a:bodyPr wrap="square" lIns="435600" tIns="1436400" rIns="633600" bIns="0" anchor="t" anchorCtr="0">
            <a:noAutofit/>
          </a:bodyPr>
          <a:lstStyle>
            <a:lvl1pPr algn="l">
              <a:defRPr sz="3600" b="0">
                <a:solidFill>
                  <a:schemeClr val="bg1"/>
                </a:solidFill>
              </a:defRPr>
            </a:lvl1pPr>
          </a:lstStyle>
          <a:p>
            <a:r>
              <a:rPr lang="de-DE" dirty="0"/>
              <a:t>Text für die Schlussfolie hinzufügen</a:t>
            </a:r>
          </a:p>
        </p:txBody>
      </p:sp>
      <p:sp>
        <p:nvSpPr>
          <p:cNvPr id="13" name="shpPhLogo">
            <a:extLst>
              <a:ext uri="{FF2B5EF4-FFF2-40B4-BE49-F238E27FC236}">
                <a16:creationId xmlns:a16="http://schemas.microsoft.com/office/drawing/2014/main" id="{F598FC0D-4DD0-464B-A851-658D79BB8F8D}"/>
              </a:ext>
            </a:extLst>
          </p:cNvPr>
          <p:cNvSpPr>
            <a:spLocks noGrp="1"/>
          </p:cNvSpPr>
          <p:nvPr>
            <p:ph type="body" sz="quarter" idx="13" hasCustomPrompt="1"/>
          </p:nvPr>
        </p:nvSpPr>
        <p:spPr>
          <a:xfrm>
            <a:off x="459085" y="2057306"/>
            <a:ext cx="3294000" cy="737119"/>
          </a:xfrm>
          <a:blipFill>
            <a:blip r:embed="rId2"/>
            <a:stretch>
              <a:fillRect/>
            </a:stretch>
          </a:blipFill>
        </p:spPr>
        <p:txBody>
          <a:bodyPr lIns="0" tIns="0" rIns="0" bIns="0" anchor="t" anchorCtr="0"/>
          <a:lstStyle>
            <a:lvl1pPr algn="l">
              <a:buNone/>
              <a:defRPr sz="100" b="0">
                <a:no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de-DE"/>
              <a:t> </a:t>
            </a:r>
          </a:p>
        </p:txBody>
      </p:sp>
    </p:spTree>
    <p:extLst>
      <p:ext uri="{BB962C8B-B14F-4D97-AF65-F5344CB8AC3E}">
        <p14:creationId xmlns:p14="http://schemas.microsoft.com/office/powerpoint/2010/main" val="701876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chluss 2">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C8E33B3-B9FC-4690-A547-EF9FCC0C2E02}"/>
              </a:ext>
            </a:extLst>
          </p:cNvPr>
          <p:cNvSpPr>
            <a:spLocks noGrp="1"/>
          </p:cNvSpPr>
          <p:nvPr>
            <p:ph type="ftr" sz="quarter" idx="10"/>
          </p:nvPr>
        </p:nvSpPr>
        <p:spPr>
          <a:xfrm rot="16200000">
            <a:off x="0" y="0"/>
            <a:ext cx="0" cy="0"/>
          </a:xfrm>
        </p:spPr>
        <p:txBody>
          <a:bodyPr/>
          <a:lstStyle>
            <a:lvl1pPr>
              <a:defRPr sz="100">
                <a:noFill/>
              </a:defRPr>
            </a:lvl1pPr>
          </a:lstStyle>
          <a:p>
            <a:r>
              <a:rPr lang="de-DE"/>
              <a:t>Fußzeile | Präsentationstitel - bearbeiten über Einfügen - Kopf- und Fußzeile</a:t>
            </a:r>
          </a:p>
        </p:txBody>
      </p:sp>
      <p:sp>
        <p:nvSpPr>
          <p:cNvPr id="5" name="Foliennummernplatzhalter 4">
            <a:extLst>
              <a:ext uri="{FF2B5EF4-FFF2-40B4-BE49-F238E27FC236}">
                <a16:creationId xmlns:a16="http://schemas.microsoft.com/office/drawing/2014/main" id="{4B004142-C52C-4844-928D-05475F5B5565}"/>
              </a:ext>
            </a:extLst>
          </p:cNvPr>
          <p:cNvSpPr>
            <a:spLocks noGrp="1"/>
          </p:cNvSpPr>
          <p:nvPr>
            <p:ph type="sldNum" sz="quarter" idx="11"/>
          </p:nvPr>
        </p:nvSpPr>
        <p:spPr/>
        <p:txBody>
          <a:bodyPr/>
          <a:lstStyle>
            <a:lvl1pPr>
              <a:defRPr>
                <a:noFill/>
              </a:defRPr>
            </a:lvl1pPr>
          </a:lstStyle>
          <a:p>
            <a:fld id="{CF9AA2C3-625B-44D4-A683-25892D2668D5}" type="slidenum">
              <a:rPr lang="de-DE" smtClean="0"/>
              <a:pPr/>
              <a:t>‹Nr.›</a:t>
            </a:fld>
            <a:endParaRPr lang="de-DE"/>
          </a:p>
        </p:txBody>
      </p:sp>
      <p:sp>
        <p:nvSpPr>
          <p:cNvPr id="11" name="Bildplatzhalter 10">
            <a:extLst>
              <a:ext uri="{FF2B5EF4-FFF2-40B4-BE49-F238E27FC236}">
                <a16:creationId xmlns:a16="http://schemas.microsoft.com/office/drawing/2014/main" id="{872FE50C-E2D3-4864-9A79-1D9D73F333F8}"/>
              </a:ext>
            </a:extLst>
          </p:cNvPr>
          <p:cNvSpPr>
            <a:spLocks noGrp="1"/>
          </p:cNvSpPr>
          <p:nvPr>
            <p:ph type="pic" sz="quarter" idx="12" hasCustomPrompt="1"/>
          </p:nvPr>
        </p:nvSpPr>
        <p:spPr>
          <a:xfrm>
            <a:off x="0" y="0"/>
            <a:ext cx="12192000" cy="6858000"/>
          </a:xfrm>
          <a:solidFill>
            <a:schemeClr val="lt2">
              <a:lumMod val="85000"/>
            </a:schemeClr>
          </a:solidFill>
        </p:spPr>
        <p:txBody>
          <a:bodyPr/>
          <a:lstStyle>
            <a:lvl1pPr algn="ctr">
              <a:defRPr b="0">
                <a:solidFill>
                  <a:srgbClr val="9D2235"/>
                </a:solidFill>
              </a:defRPr>
            </a:lvl1pPr>
          </a:lstStyle>
          <a:p>
            <a:r>
              <a:rPr lang="de-DE"/>
              <a:t>Bilder über „Einfügen / Bilder“ einsetzen; nach dem Austausch des Bilds das Layout „Zurücksetzen“</a:t>
            </a:r>
          </a:p>
        </p:txBody>
      </p:sp>
      <p:sp>
        <p:nvSpPr>
          <p:cNvPr id="9" name="Titel 8">
            <a:extLst>
              <a:ext uri="{FF2B5EF4-FFF2-40B4-BE49-F238E27FC236}">
                <a16:creationId xmlns:a16="http://schemas.microsoft.com/office/drawing/2014/main" id="{9868E929-DC50-4E63-908E-86F4D2114400}"/>
              </a:ext>
            </a:extLst>
          </p:cNvPr>
          <p:cNvSpPr>
            <a:spLocks noGrp="1"/>
          </p:cNvSpPr>
          <p:nvPr>
            <p:ph type="ctrTitle" hasCustomPrompt="1"/>
          </p:nvPr>
        </p:nvSpPr>
        <p:spPr>
          <a:xfrm>
            <a:off x="0" y="1665290"/>
            <a:ext cx="6836920" cy="3808317"/>
          </a:xfrm>
          <a:custGeom>
            <a:avLst/>
            <a:gdLst>
              <a:gd name="connsiteX0" fmla="*/ 0 w 6836920"/>
              <a:gd name="connsiteY0" fmla="*/ 0 h 3808317"/>
              <a:gd name="connsiteX1" fmla="*/ 6836920 w 6836920"/>
              <a:gd name="connsiteY1" fmla="*/ 0 h 3808317"/>
              <a:gd name="connsiteX2" fmla="*/ 6836920 w 6836920"/>
              <a:gd name="connsiteY2" fmla="*/ 3209590 h 3808317"/>
              <a:gd name="connsiteX3" fmla="*/ 0 w 6836920"/>
              <a:gd name="connsiteY3" fmla="*/ 3808317 h 3808317"/>
            </a:gdLst>
            <a:ahLst/>
            <a:cxnLst>
              <a:cxn ang="0">
                <a:pos x="connsiteX0" y="connsiteY0"/>
              </a:cxn>
              <a:cxn ang="0">
                <a:pos x="connsiteX1" y="connsiteY1"/>
              </a:cxn>
              <a:cxn ang="0">
                <a:pos x="connsiteX2" y="connsiteY2"/>
              </a:cxn>
              <a:cxn ang="0">
                <a:pos x="connsiteX3" y="connsiteY3"/>
              </a:cxn>
            </a:cxnLst>
            <a:rect l="l" t="t" r="r" b="b"/>
            <a:pathLst>
              <a:path w="6836920" h="3808317">
                <a:moveTo>
                  <a:pt x="0" y="0"/>
                </a:moveTo>
                <a:lnTo>
                  <a:pt x="6836920" y="0"/>
                </a:lnTo>
                <a:lnTo>
                  <a:pt x="6836920" y="3209590"/>
                </a:lnTo>
                <a:lnTo>
                  <a:pt x="0" y="3808317"/>
                </a:lnTo>
                <a:close/>
              </a:path>
            </a:pathLst>
          </a:custGeom>
          <a:solidFill>
            <a:schemeClr val="accent1">
              <a:alpha val="90000"/>
            </a:schemeClr>
          </a:solidFill>
        </p:spPr>
        <p:txBody>
          <a:bodyPr wrap="square" lIns="435600" tIns="1436400" rIns="633600" bIns="0" anchor="t" anchorCtr="0">
            <a:noAutofit/>
          </a:bodyPr>
          <a:lstStyle>
            <a:lvl1pPr algn="l">
              <a:defRPr sz="3600" b="0">
                <a:solidFill>
                  <a:schemeClr val="bg1"/>
                </a:solidFill>
              </a:defRPr>
            </a:lvl1pPr>
          </a:lstStyle>
          <a:p>
            <a:r>
              <a:rPr lang="de-DE" dirty="0"/>
              <a:t>Text für die Schlussfolie hinzufügen</a:t>
            </a:r>
          </a:p>
        </p:txBody>
      </p:sp>
      <p:sp>
        <p:nvSpPr>
          <p:cNvPr id="10" name="Untertitel 9">
            <a:extLst>
              <a:ext uri="{FF2B5EF4-FFF2-40B4-BE49-F238E27FC236}">
                <a16:creationId xmlns:a16="http://schemas.microsoft.com/office/drawing/2014/main" id="{3C884955-1258-4438-9D4C-6A0A0DBC5399}"/>
              </a:ext>
            </a:extLst>
          </p:cNvPr>
          <p:cNvSpPr>
            <a:spLocks noGrp="1"/>
          </p:cNvSpPr>
          <p:nvPr>
            <p:ph type="subTitle" idx="1" hasCustomPrompt="1"/>
          </p:nvPr>
        </p:nvSpPr>
        <p:spPr>
          <a:xfrm>
            <a:off x="3401311" y="4838660"/>
            <a:ext cx="3820701" cy="1398620"/>
          </a:xfrm>
          <a:custGeom>
            <a:avLst/>
            <a:gdLst>
              <a:gd name="connsiteX0" fmla="*/ 3820701 w 3820701"/>
              <a:gd name="connsiteY0" fmla="*/ 0 h 1398620"/>
              <a:gd name="connsiteX1" fmla="*/ 3820701 w 3820701"/>
              <a:gd name="connsiteY1" fmla="*/ 1398620 h 1398620"/>
              <a:gd name="connsiteX2" fmla="*/ 0 w 3820701"/>
              <a:gd name="connsiteY2" fmla="*/ 1398620 h 1398620"/>
              <a:gd name="connsiteX3" fmla="*/ 0 w 3820701"/>
              <a:gd name="connsiteY3" fmla="*/ 334589 h 1398620"/>
            </a:gdLst>
            <a:ahLst/>
            <a:cxnLst>
              <a:cxn ang="0">
                <a:pos x="connsiteX0" y="connsiteY0"/>
              </a:cxn>
              <a:cxn ang="0">
                <a:pos x="connsiteX1" y="connsiteY1"/>
              </a:cxn>
              <a:cxn ang="0">
                <a:pos x="connsiteX2" y="connsiteY2"/>
              </a:cxn>
              <a:cxn ang="0">
                <a:pos x="connsiteX3" y="connsiteY3"/>
              </a:cxn>
            </a:cxnLst>
            <a:rect l="l" t="t" r="r" b="b"/>
            <a:pathLst>
              <a:path w="3820701" h="1398620">
                <a:moveTo>
                  <a:pt x="3820701" y="0"/>
                </a:moveTo>
                <a:lnTo>
                  <a:pt x="3820701" y="1398620"/>
                </a:lnTo>
                <a:lnTo>
                  <a:pt x="0" y="1398620"/>
                </a:lnTo>
                <a:lnTo>
                  <a:pt x="0" y="334589"/>
                </a:lnTo>
                <a:close/>
              </a:path>
            </a:pathLst>
          </a:custGeom>
          <a:solidFill>
            <a:schemeClr val="bg1"/>
          </a:solidFill>
        </p:spPr>
        <p:txBody>
          <a:bodyPr wrap="square" lIns="385200" tIns="522000" rIns="385200" bIns="97200" anchor="t" anchorCtr="0">
            <a:noAutofit/>
          </a:bodyPr>
          <a:lstStyle>
            <a:lvl1pPr marL="0" indent="0" algn="l">
              <a:spcBef>
                <a:spcPts val="0"/>
              </a:spcBef>
              <a:buFont typeface="Arial" panose="020B0604020202020204" pitchFamily="34" charset="0"/>
              <a:buChar char="​"/>
              <a:defRPr sz="1600" b="1">
                <a:solidFill>
                  <a:schemeClr val="tx1"/>
                </a:solidFill>
                <a:latin typeface="+mj-lt"/>
              </a:defRPr>
            </a:lvl1pPr>
            <a:lvl2pPr marL="0" indent="0" algn="l">
              <a:spcBef>
                <a:spcPts val="0"/>
              </a:spcBef>
              <a:buFont typeface="Arial" panose="020B0604020202020204" pitchFamily="34" charset="0"/>
              <a:buChar char="​"/>
              <a:defRPr sz="1600">
                <a:latin typeface="+mj-lt"/>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Ihr Max Mustermann</a:t>
            </a:r>
          </a:p>
          <a:p>
            <a:pPr lvl="1"/>
            <a:r>
              <a:rPr lang="de-DE"/>
              <a:t>Zweite Ebene</a:t>
            </a:r>
          </a:p>
        </p:txBody>
      </p:sp>
      <p:sp>
        <p:nvSpPr>
          <p:cNvPr id="13" name="shpPhLogo">
            <a:extLst>
              <a:ext uri="{FF2B5EF4-FFF2-40B4-BE49-F238E27FC236}">
                <a16:creationId xmlns:a16="http://schemas.microsoft.com/office/drawing/2014/main" id="{F598FC0D-4DD0-464B-A851-658D79BB8F8D}"/>
              </a:ext>
            </a:extLst>
          </p:cNvPr>
          <p:cNvSpPr>
            <a:spLocks noGrp="1"/>
          </p:cNvSpPr>
          <p:nvPr>
            <p:ph type="body" sz="quarter" idx="13" hasCustomPrompt="1"/>
          </p:nvPr>
        </p:nvSpPr>
        <p:spPr>
          <a:xfrm>
            <a:off x="459085" y="2057306"/>
            <a:ext cx="3294000" cy="737119"/>
          </a:xfrm>
          <a:blipFill>
            <a:blip r:embed="rId2"/>
            <a:stretch>
              <a:fillRect/>
            </a:stretch>
          </a:blipFill>
        </p:spPr>
        <p:txBody>
          <a:bodyPr lIns="0" tIns="0" rIns="0" bIns="0" anchor="t" anchorCtr="0"/>
          <a:lstStyle>
            <a:lvl1pPr algn="l">
              <a:buNone/>
              <a:defRPr sz="100" b="0">
                <a:no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de-DE"/>
              <a:t> </a:t>
            </a:r>
          </a:p>
        </p:txBody>
      </p:sp>
    </p:spTree>
    <p:extLst>
      <p:ext uri="{BB962C8B-B14F-4D97-AF65-F5344CB8AC3E}">
        <p14:creationId xmlns:p14="http://schemas.microsoft.com/office/powerpoint/2010/main" val="13103757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DVAG Type"/>
                <a:cs typeface="DVAG Type"/>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1207779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apitel 2">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5C9D5613-E658-4240-87B7-A2A13A9D90BD}"/>
              </a:ext>
            </a:extLst>
          </p:cNvPr>
          <p:cNvSpPr>
            <a:spLocks noGrp="1"/>
          </p:cNvSpPr>
          <p:nvPr>
            <p:ph type="body" sz="quarter" idx="16" hasCustomPrompt="1"/>
          </p:nvPr>
        </p:nvSpPr>
        <p:spPr bwMode="gray">
          <a:xfrm>
            <a:off x="455796" y="260463"/>
            <a:ext cx="7786504" cy="6327549"/>
          </a:xfrm>
        </p:spPr>
        <p:txBody>
          <a:bodyPr lIns="0" tIns="0" rIns="0" bIns="0" anchor="t" anchorCtr="0"/>
          <a:lstStyle>
            <a:lvl1pPr algn="l">
              <a:lnSpc>
                <a:spcPct val="100000"/>
              </a:lnSpc>
              <a:spcBef>
                <a:spcPts val="0"/>
              </a:spcBef>
              <a:buNone/>
              <a:defRPr sz="40000" b="1">
                <a:solidFill>
                  <a:schemeClr val="accent1"/>
                </a:solidFill>
                <a:latin typeface="+mj-lt"/>
              </a:defRPr>
            </a:lvl1pPr>
            <a:lvl2pPr>
              <a:lnSpc>
                <a:spcPct val="100000"/>
              </a:lnSpc>
              <a:spcBef>
                <a:spcPts val="0"/>
              </a:spcBef>
              <a:buNone/>
              <a:defRPr sz="14000" b="0">
                <a:solidFill>
                  <a:schemeClr val="tx2"/>
                </a:solidFill>
                <a:latin typeface="+mj-lt"/>
              </a:defRPr>
            </a:lvl2pPr>
            <a:lvl3pPr>
              <a:lnSpc>
                <a:spcPct val="100000"/>
              </a:lnSpc>
              <a:spcBef>
                <a:spcPts val="0"/>
              </a:spcBef>
              <a:buNone/>
              <a:defRPr sz="14000" b="0">
                <a:solidFill>
                  <a:schemeClr val="tx2"/>
                </a:solidFill>
                <a:latin typeface="+mj-lt"/>
              </a:defRPr>
            </a:lvl3pPr>
            <a:lvl4pPr>
              <a:lnSpc>
                <a:spcPct val="100000"/>
              </a:lnSpc>
              <a:spcBef>
                <a:spcPts val="0"/>
              </a:spcBef>
              <a:buNone/>
              <a:defRPr sz="14000" b="0">
                <a:solidFill>
                  <a:schemeClr val="tx2"/>
                </a:solidFill>
                <a:latin typeface="+mj-lt"/>
              </a:defRPr>
            </a:lvl4pPr>
            <a:lvl5pPr>
              <a:lnSpc>
                <a:spcPct val="100000"/>
              </a:lnSpc>
              <a:spcBef>
                <a:spcPts val="0"/>
              </a:spcBef>
              <a:buNone/>
              <a:defRPr sz="14000" b="0">
                <a:solidFill>
                  <a:schemeClr val="tx2"/>
                </a:solidFill>
                <a:latin typeface="+mj-lt"/>
              </a:defRPr>
            </a:lvl5pPr>
          </a:lstStyle>
          <a:p>
            <a:pPr lvl="0"/>
            <a:r>
              <a:rPr lang="de-DE"/>
              <a:t>01</a:t>
            </a:r>
          </a:p>
        </p:txBody>
      </p:sp>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a:xfrm rot="16200000">
            <a:off x="0" y="0"/>
            <a:ext cx="0" cy="0"/>
          </a:xfrm>
        </p:spPr>
        <p:txBody>
          <a:bodyPr/>
          <a:lstStyle>
            <a:lvl1pPr>
              <a:defRPr sz="100">
                <a:noFill/>
              </a:defRPr>
            </a:lvl1p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a:xfrm>
            <a:off x="0" y="0"/>
            <a:ext cx="0" cy="0"/>
          </a:xfrm>
        </p:spPr>
        <p:txBody>
          <a:bodyPr/>
          <a:lstStyle>
            <a:lvl1pPr>
              <a:defRPr sz="100">
                <a:noFill/>
              </a:defRPr>
            </a:lvl1pPr>
          </a:lstStyle>
          <a:p>
            <a:fld id="{CF9AA2C3-625B-44D4-A683-25892D2668D5}" type="slidenum">
              <a:rPr lang="de-DE" smtClean="0"/>
              <a:pPr/>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908802" y="1708782"/>
            <a:ext cx="4622798" cy="1116000"/>
          </a:xfrm>
        </p:spPr>
        <p:txBody>
          <a:bodyPr wrap="square" anchor="t"/>
          <a:lstStyle>
            <a:lvl1pPr>
              <a:defRPr sz="3600" b="0"/>
            </a:lvl1pPr>
          </a:lstStyle>
          <a:p>
            <a:r>
              <a:rPr lang="de-DE"/>
              <a:t>Mastertitelformat bearbeiten</a:t>
            </a:r>
          </a:p>
        </p:txBody>
      </p:sp>
    </p:spTree>
    <p:extLst>
      <p:ext uri="{BB962C8B-B14F-4D97-AF65-F5344CB8AC3E}">
        <p14:creationId xmlns:p14="http://schemas.microsoft.com/office/powerpoint/2010/main" val="24354944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2" name="Titolo 1"/>
          <p:cNvSpPr>
            <a:spLocks noGrp="1"/>
          </p:cNvSpPr>
          <p:nvPr>
            <p:ph type="ctrTitle" hasCustomPrompt="1"/>
          </p:nvPr>
        </p:nvSpPr>
        <p:spPr>
          <a:xfrm>
            <a:off x="444503" y="451877"/>
            <a:ext cx="8777136" cy="557458"/>
          </a:xfrm>
          <a:prstGeom prst="rect">
            <a:avLst/>
          </a:prstGeom>
        </p:spPr>
        <p:txBody>
          <a:bodyPr anchor="b" anchorCtr="0"/>
          <a:lstStyle>
            <a:lvl1pPr>
              <a:lnSpc>
                <a:spcPts val="2200"/>
              </a:lnSpc>
              <a:defRPr sz="2000" b="0" i="0" baseline="0">
                <a:solidFill>
                  <a:srgbClr val="C21C1D"/>
                </a:solidFill>
              </a:defRPr>
            </a:lvl1pPr>
          </a:lstStyle>
          <a:p>
            <a:br>
              <a:rPr lang="de-DE"/>
            </a:br>
            <a:r>
              <a:rPr lang="de-DE"/>
              <a:t>Titelmasterformat durch Klicken bearbeiten</a:t>
            </a:r>
            <a:endParaRPr lang="it-IT"/>
          </a:p>
        </p:txBody>
      </p:sp>
      <p:sp>
        <p:nvSpPr>
          <p:cNvPr id="13" name="Sottotitolo 2"/>
          <p:cNvSpPr>
            <a:spLocks noGrp="1"/>
          </p:cNvSpPr>
          <p:nvPr>
            <p:ph type="subTitle" idx="1"/>
          </p:nvPr>
        </p:nvSpPr>
        <p:spPr>
          <a:xfrm>
            <a:off x="444502" y="1070623"/>
            <a:ext cx="11200815" cy="456408"/>
          </a:xfrm>
          <a:prstGeom prst="rect">
            <a:avLst/>
          </a:prstGeom>
        </p:spPr>
        <p:txBody>
          <a:bodyPr lIns="0" tIns="0">
            <a:noAutofit/>
          </a:bodyPr>
          <a:lstStyle>
            <a:lvl1pPr marL="0" indent="0" algn="l">
              <a:lnSpc>
                <a:spcPts val="1700"/>
              </a:lnSpc>
              <a:spcBef>
                <a:spcPts val="0"/>
              </a:spcBef>
              <a:buNone/>
              <a:defRPr sz="1500" baseline="0">
                <a:solidFill>
                  <a:srgbClr val="8B8E8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it-IT"/>
          </a:p>
        </p:txBody>
      </p:sp>
      <p:sp>
        <p:nvSpPr>
          <p:cNvPr id="8" name="Segnaposto numero diapositiva 5"/>
          <p:cNvSpPr>
            <a:spLocks noGrp="1"/>
          </p:cNvSpPr>
          <p:nvPr>
            <p:ph type="sldNum" sz="quarter" idx="14"/>
          </p:nvPr>
        </p:nvSpPr>
        <p:spPr>
          <a:xfrm>
            <a:off x="11385551" y="273050"/>
            <a:ext cx="266700" cy="179388"/>
          </a:xfrm>
          <a:prstGeom prst="rect">
            <a:avLst/>
          </a:prstGeom>
        </p:spPr>
        <p:txBody>
          <a:bodyPr lIns="0" tIns="0" rIns="0" bIns="0" anchor="t" anchorCtr="0"/>
          <a:lstStyle>
            <a:lvl1pPr algn="r">
              <a:defRPr sz="700" smtClean="0">
                <a:solidFill>
                  <a:srgbClr val="C21C1D"/>
                </a:solidFill>
              </a:defRPr>
            </a:lvl1pPr>
          </a:lstStyle>
          <a:p>
            <a:fld id="{A570D248-18CF-48FF-B7AB-B707207BCDA2}" type="slidenum">
              <a:rPr lang="de-DE" smtClean="0"/>
              <a:t>‹Nr.›</a:t>
            </a:fld>
            <a:endParaRPr lang="de-DE"/>
          </a:p>
        </p:txBody>
      </p:sp>
      <p:sp>
        <p:nvSpPr>
          <p:cNvPr id="10" name="Segnaposto testo 18"/>
          <p:cNvSpPr>
            <a:spLocks noGrp="1"/>
          </p:cNvSpPr>
          <p:nvPr>
            <p:ph type="body" sz="quarter" idx="16"/>
          </p:nvPr>
        </p:nvSpPr>
        <p:spPr>
          <a:xfrm>
            <a:off x="444502" y="1652588"/>
            <a:ext cx="11207751" cy="4408487"/>
          </a:xfrm>
          <a:prstGeom prst="rect">
            <a:avLst/>
          </a:prstGeom>
        </p:spPr>
        <p:txBody>
          <a:bodyPr lIns="0" tIns="0" rIns="0" bIns="0"/>
          <a:lstStyle>
            <a:lvl1pPr marL="0" marR="0" indent="0" algn="l" defTabSz="457200" rtl="0" eaLnBrk="1" fontAlgn="base" latinLnBrk="0" hangingPunct="1">
              <a:lnSpc>
                <a:spcPct val="100000"/>
              </a:lnSpc>
              <a:spcBef>
                <a:spcPct val="0"/>
              </a:spcBef>
              <a:spcAft>
                <a:spcPct val="0"/>
              </a:spcAft>
              <a:buClrTx/>
              <a:buSzTx/>
              <a:buFontTx/>
              <a:buNone/>
              <a:tabLst/>
              <a:defRPr sz="1300"/>
            </a:lvl1pPr>
            <a:lvl2pPr marL="180975" marR="0" indent="-180975" algn="l" defTabSz="457200" rtl="0" eaLnBrk="1" fontAlgn="base" latinLnBrk="0" hangingPunct="1">
              <a:lnSpc>
                <a:spcPct val="100000"/>
              </a:lnSpc>
              <a:spcBef>
                <a:spcPct val="0"/>
              </a:spcBef>
              <a:spcAft>
                <a:spcPct val="0"/>
              </a:spcAft>
              <a:buClr>
                <a:srgbClr val="C21C1D"/>
              </a:buClr>
              <a:buSzTx/>
              <a:buFont typeface="Wingdings" panose="05000000000000000000" pitchFamily="2" charset="2"/>
              <a:buChar char="§"/>
              <a:tabLst/>
              <a:defRPr sz="1300"/>
            </a:lvl2pPr>
            <a:lvl3pPr marL="361950" marR="0" indent="-180975" algn="l" defTabSz="457200" rtl="0" eaLnBrk="1" fontAlgn="base" latinLnBrk="0" hangingPunct="1">
              <a:lnSpc>
                <a:spcPct val="100000"/>
              </a:lnSpc>
              <a:spcBef>
                <a:spcPct val="0"/>
              </a:spcBef>
              <a:spcAft>
                <a:spcPct val="0"/>
              </a:spcAft>
              <a:buClr>
                <a:srgbClr val="BD2027"/>
              </a:buClr>
              <a:buSzTx/>
              <a:buFont typeface="Arial" panose="020B0604020202020204" pitchFamily="34" charset="0"/>
              <a:buChar char="•"/>
              <a:tabLst/>
              <a:defRPr sz="1300"/>
            </a:lvl3pPr>
            <a:lvl4pPr marL="542925" marR="0" indent="-187325" algn="l" defTabSz="457200" rtl="0" eaLnBrk="1" fontAlgn="base" latinLnBrk="0" hangingPunct="1">
              <a:lnSpc>
                <a:spcPct val="100000"/>
              </a:lnSpc>
              <a:spcBef>
                <a:spcPct val="0"/>
              </a:spcBef>
              <a:spcAft>
                <a:spcPct val="0"/>
              </a:spcAft>
              <a:buClr>
                <a:srgbClr val="BD2027"/>
              </a:buClr>
              <a:buSzTx/>
              <a:buFont typeface="Symbol" panose="05050102010706020507" pitchFamily="18" charset="2"/>
              <a:buChar char="-"/>
              <a:tabLst/>
              <a:defRPr sz="1300"/>
            </a:lvl4pPr>
          </a:lstStyle>
          <a:p>
            <a:pPr lvl="0"/>
            <a:r>
              <a:rPr lang="de-DE"/>
              <a:t>Textmasterformat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26852056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6" name="Datumsplatzhalter 5"/>
          <p:cNvSpPr>
            <a:spLocks noGrp="1"/>
          </p:cNvSpPr>
          <p:nvPr>
            <p:ph type="dt" sz="half" idx="10"/>
          </p:nvPr>
        </p:nvSpPr>
        <p:spPr/>
        <p:txBody>
          <a:bodyPr/>
          <a:lstStyle/>
          <a:p>
            <a:endParaRPr lang="de-DE" dirty="0"/>
          </a:p>
        </p:txBody>
      </p:sp>
      <p:sp>
        <p:nvSpPr>
          <p:cNvPr id="7" name="Fußzeilenplatzhalter 6"/>
          <p:cNvSpPr>
            <a:spLocks noGrp="1"/>
          </p:cNvSpPr>
          <p:nvPr>
            <p:ph type="ftr" sz="quarter" idx="11"/>
          </p:nvPr>
        </p:nvSpPr>
        <p:spPr/>
        <p:txBody>
          <a:bodyPr/>
          <a:lstStyle/>
          <a:p>
            <a:endParaRPr lang="de-DE" dirty="0"/>
          </a:p>
        </p:txBody>
      </p:sp>
      <p:sp>
        <p:nvSpPr>
          <p:cNvPr id="8" name="Foliennummernplatzhalter 7"/>
          <p:cNvSpPr>
            <a:spLocks noGrp="1"/>
          </p:cNvSpPr>
          <p:nvPr>
            <p:ph type="sldNum" sz="quarter" idx="12"/>
          </p:nvPr>
        </p:nvSpPr>
        <p:spPr/>
        <p:txBody>
          <a:bodyPr/>
          <a:lstStyle/>
          <a:p>
            <a:fld id="{401A0132-0222-42E9-AC71-EB50CE753378}" type="slidenum">
              <a:rPr lang="de-DE" smtClean="0"/>
              <a:pPr/>
              <a:t>‹Nr.›</a:t>
            </a:fld>
            <a:endParaRPr lang="de-DE" dirty="0"/>
          </a:p>
        </p:txBody>
      </p:sp>
    </p:spTree>
    <p:extLst>
      <p:ext uri="{BB962C8B-B14F-4D97-AF65-F5344CB8AC3E}">
        <p14:creationId xmlns:p14="http://schemas.microsoft.com/office/powerpoint/2010/main" val="3539758259"/>
      </p:ext>
    </p:extLst>
  </p:cSld>
  <p:clrMapOvr>
    <a:masterClrMapping/>
  </p:clrMapOvr>
  <p:extLst>
    <p:ext uri="{DCECCB84-F9BA-43D5-87BE-67443E8EF086}">
      <p15:sldGuideLst xmlns:p15="http://schemas.microsoft.com/office/powerpoint/2012/main">
        <p15:guide id="1" pos="3840">
          <p15:clr>
            <a:srgbClr val="FBAE40"/>
          </p15:clr>
        </p15:guide>
        <p15:guide id="2" orient="horz" pos="2432">
          <p15:clr>
            <a:srgbClr val="FBAE40"/>
          </p15:clr>
        </p15:guide>
        <p15:guide id="3" orient="horz" pos="913">
          <p15:clr>
            <a:srgbClr val="FBAE40"/>
          </p15:clr>
        </p15:guide>
        <p15:guide id="4" orient="horz" pos="395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371476" y="1449388"/>
            <a:ext cx="5616575" cy="482441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03951" y="1449388"/>
            <a:ext cx="5617695" cy="482441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Datumsplatzhalter 8"/>
          <p:cNvSpPr>
            <a:spLocks noGrp="1"/>
          </p:cNvSpPr>
          <p:nvPr>
            <p:ph type="dt" sz="half" idx="10"/>
          </p:nvPr>
        </p:nvSpPr>
        <p:spPr/>
        <p:txBody>
          <a:bodyPr/>
          <a:lstStyle/>
          <a:p>
            <a:endParaRPr lang="de-DE" dirty="0"/>
          </a:p>
        </p:txBody>
      </p:sp>
      <p:sp>
        <p:nvSpPr>
          <p:cNvPr id="10" name="Fußzeilenplatzhalter 9"/>
          <p:cNvSpPr>
            <a:spLocks noGrp="1"/>
          </p:cNvSpPr>
          <p:nvPr>
            <p:ph type="ftr" sz="quarter" idx="11"/>
          </p:nvPr>
        </p:nvSpPr>
        <p:spPr/>
        <p:txBody>
          <a:bodyPr/>
          <a:lstStyle/>
          <a:p>
            <a:endParaRPr lang="de-DE" dirty="0"/>
          </a:p>
        </p:txBody>
      </p:sp>
      <p:sp>
        <p:nvSpPr>
          <p:cNvPr id="11" name="Foliennummernplatzhalter 10"/>
          <p:cNvSpPr>
            <a:spLocks noGrp="1"/>
          </p:cNvSpPr>
          <p:nvPr>
            <p:ph type="sldNum" sz="quarter" idx="12"/>
          </p:nvPr>
        </p:nvSpPr>
        <p:spPr/>
        <p:txBody>
          <a:bodyPr/>
          <a:lstStyle/>
          <a:p>
            <a:fld id="{401A0132-0222-42E9-AC71-EB50CE753378}" type="slidenum">
              <a:rPr lang="de-DE" smtClean="0"/>
              <a:pPr/>
              <a:t>‹Nr.›</a:t>
            </a:fld>
            <a:endParaRPr lang="de-DE" dirty="0"/>
          </a:p>
        </p:txBody>
      </p:sp>
    </p:spTree>
    <p:extLst>
      <p:ext uri="{BB962C8B-B14F-4D97-AF65-F5344CB8AC3E}">
        <p14:creationId xmlns:p14="http://schemas.microsoft.com/office/powerpoint/2010/main" val="1900012579"/>
      </p:ext>
    </p:extLst>
  </p:cSld>
  <p:clrMapOvr>
    <a:masterClrMapping/>
  </p:clrMapOvr>
  <p:extLst>
    <p:ext uri="{DCECCB84-F9BA-43D5-87BE-67443E8EF086}">
      <p15:sldGuideLst xmlns:p15="http://schemas.microsoft.com/office/powerpoint/2012/main">
        <p15:guide id="1" pos="3840">
          <p15:clr>
            <a:srgbClr val="FBAE40"/>
          </p15:clr>
        </p15:guide>
        <p15:guide id="2" pos="3908">
          <p15:clr>
            <a:srgbClr val="FBAE40"/>
          </p15:clr>
        </p15:guide>
        <p15:guide id="3" pos="3772">
          <p15:clr>
            <a:srgbClr val="FBAE40"/>
          </p15:clr>
        </p15:guide>
        <p15:guide id="5" orient="horz" pos="913">
          <p15:clr>
            <a:srgbClr val="FBAE40"/>
          </p15:clr>
        </p15:guide>
        <p15:guide id="6" orient="horz" pos="395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Photos and Text">
    <p:bg>
      <p:bgPr>
        <a:solidFill>
          <a:schemeClr val="bg2"/>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a:solidFill>
                  <a:schemeClr val="accent1"/>
                </a:solidFill>
              </a:defRPr>
            </a:lvl1pPr>
          </a:lstStyle>
          <a:p>
            <a:fld id="{29CAE5FC-86E1-1448-8EC3-A22E1B31C8C0}" type="slidenum">
              <a:rPr lang="it-IT" smtClean="0"/>
              <a:pPr/>
              <a:t>‹Nr.›</a:t>
            </a:fld>
            <a:endParaRPr lang="it-IT" dirty="0"/>
          </a:p>
        </p:txBody>
      </p:sp>
      <p:sp>
        <p:nvSpPr>
          <p:cNvPr id="8" name="Text Placeholder 7">
            <a:extLst>
              <a:ext uri="{FF2B5EF4-FFF2-40B4-BE49-F238E27FC236}">
                <a16:creationId xmlns:a16="http://schemas.microsoft.com/office/drawing/2014/main" id="{88488CF2-E389-8A4C-9F32-EBF4EC5DF94E}"/>
              </a:ext>
            </a:extLst>
          </p:cNvPr>
          <p:cNvSpPr>
            <a:spLocks noGrp="1"/>
          </p:cNvSpPr>
          <p:nvPr>
            <p:ph type="body" sz="quarter" idx="14" hasCustomPrompt="1"/>
          </p:nvPr>
        </p:nvSpPr>
        <p:spPr>
          <a:xfrm>
            <a:off x="6102027" y="1756423"/>
            <a:ext cx="5321624" cy="235064"/>
          </a:xfrm>
        </p:spPr>
        <p:txBody>
          <a:bodyPr>
            <a:noAutofit/>
          </a:bodyPr>
          <a:lstStyle>
            <a:lvl1pPr>
              <a:lnSpc>
                <a:spcPts val="2000"/>
              </a:lnSpc>
              <a:defRPr sz="1867" b="1" kern="0" spc="27"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r>
              <a:rPr lang="it-IT" noProof="0" dirty="0"/>
              <a:t>.</a:t>
            </a:r>
          </a:p>
        </p:txBody>
      </p:sp>
      <p:sp>
        <p:nvSpPr>
          <p:cNvPr id="10" name="Text Placeholder 7">
            <a:extLst>
              <a:ext uri="{FF2B5EF4-FFF2-40B4-BE49-F238E27FC236}">
                <a16:creationId xmlns:a16="http://schemas.microsoft.com/office/drawing/2014/main" id="{98C1162D-35FB-BE46-A7B0-05857DC13D71}"/>
              </a:ext>
            </a:extLst>
          </p:cNvPr>
          <p:cNvSpPr>
            <a:spLocks noGrp="1"/>
          </p:cNvSpPr>
          <p:nvPr>
            <p:ph type="body" sz="quarter" idx="16" hasCustomPrompt="1"/>
          </p:nvPr>
        </p:nvSpPr>
        <p:spPr>
          <a:xfrm>
            <a:off x="6102025" y="2109052"/>
            <a:ext cx="5321624" cy="1097019"/>
          </a:xfrm>
        </p:spPr>
        <p:txBody>
          <a:bodyPr>
            <a:noAutofit/>
          </a:bodyPr>
          <a:lstStyle>
            <a:lvl1pPr>
              <a:lnSpc>
                <a:spcPts val="1867"/>
              </a:lnSpc>
              <a:defRPr sz="1600" b="0" kern="0" spc="27"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dirty="0" err="1"/>
              <a:t>Lorem</a:t>
            </a:r>
            <a:r>
              <a:rPr lang="it-IT" noProof="0" dirty="0"/>
              <a:t> </a:t>
            </a:r>
            <a:r>
              <a:rPr lang="it-IT" noProof="0" dirty="0" err="1"/>
              <a:t>ipsum</a:t>
            </a:r>
            <a:r>
              <a:rPr lang="it-IT" noProof="0" dirty="0"/>
              <a:t> </a:t>
            </a:r>
            <a:r>
              <a:rPr lang="it-IT" noProof="0" dirty="0" err="1"/>
              <a:t>dolor</a:t>
            </a:r>
            <a:r>
              <a:rPr lang="it-IT" noProof="0" dirty="0"/>
              <a:t> </a:t>
            </a:r>
            <a:r>
              <a:rPr lang="it-IT" noProof="0" dirty="0" err="1"/>
              <a:t>sit</a:t>
            </a:r>
            <a:r>
              <a:rPr lang="it-IT" noProof="0" dirty="0"/>
              <a:t> </a:t>
            </a:r>
            <a:r>
              <a:rPr lang="it-IT" noProof="0" dirty="0" err="1"/>
              <a:t>amet</a:t>
            </a:r>
            <a:r>
              <a:rPr lang="it-IT" noProof="0" dirty="0"/>
              <a:t>.</a:t>
            </a:r>
          </a:p>
        </p:txBody>
      </p:sp>
      <p:sp>
        <p:nvSpPr>
          <p:cNvPr id="11" name="Text Placeholder 8">
            <a:extLst>
              <a:ext uri="{FF2B5EF4-FFF2-40B4-BE49-F238E27FC236}">
                <a16:creationId xmlns:a16="http://schemas.microsoft.com/office/drawing/2014/main" id="{8D10ECE5-9F3E-7C4E-9012-95918EA1F8D4}"/>
              </a:ext>
            </a:extLst>
          </p:cNvPr>
          <p:cNvSpPr>
            <a:spLocks noGrp="1"/>
          </p:cNvSpPr>
          <p:nvPr>
            <p:ph type="body" sz="quarter" idx="17"/>
          </p:nvPr>
        </p:nvSpPr>
        <p:spPr>
          <a:xfrm>
            <a:off x="6102027" y="3038858"/>
            <a:ext cx="5321623" cy="2510405"/>
          </a:xfrm>
        </p:spPr>
        <p:txBody>
          <a:bodyPr/>
          <a:lstStyle>
            <a:lvl1pPr marL="228594" indent="-228594">
              <a:buClr>
                <a:schemeClr val="accent2"/>
              </a:buClr>
              <a:buSzPct val="120000"/>
              <a:buFont typeface="Arial" panose="020B0604020202020204" pitchFamily="34" charset="0"/>
              <a:buChar char="•"/>
              <a:defRPr>
                <a:solidFill>
                  <a:schemeClr val="accent2"/>
                </a:solidFill>
              </a:defRPr>
            </a:lvl1pPr>
            <a:lvl2pPr marL="749911" indent="-228594">
              <a:buClr>
                <a:schemeClr val="accent2"/>
              </a:buClr>
              <a:buSzPct val="120000"/>
              <a:buFont typeface="Arial" panose="020B0604020202020204" pitchFamily="34" charset="0"/>
              <a:buChar char="•"/>
              <a:defRPr>
                <a:solidFill>
                  <a:schemeClr val="accent2"/>
                </a:solidFill>
              </a:defRPr>
            </a:lvl2pPr>
            <a:lvl3pPr marL="1271228" indent="-228594">
              <a:buClr>
                <a:schemeClr val="accent2"/>
              </a:buClr>
              <a:buSzPct val="120000"/>
              <a:buFont typeface="Arial" panose="020B0604020202020204" pitchFamily="34" charset="0"/>
              <a:buChar char="•"/>
              <a:defRPr>
                <a:solidFill>
                  <a:schemeClr val="accent2"/>
                </a:solidFill>
              </a:defRPr>
            </a:lvl3pPr>
            <a:lvl4pPr marL="1792545" indent="-228594">
              <a:buClr>
                <a:schemeClr val="accent2"/>
              </a:buClr>
              <a:buSzPct val="120000"/>
              <a:buFont typeface="Arial" panose="020B0604020202020204" pitchFamily="34" charset="0"/>
              <a:buChar char="•"/>
              <a:defRPr>
                <a:solidFill>
                  <a:schemeClr val="accent2"/>
                </a:solidFill>
              </a:defRPr>
            </a:lvl4pPr>
            <a:lvl5pPr marL="2313862" indent="-228594">
              <a:buClr>
                <a:schemeClr val="accent2"/>
              </a:buClr>
              <a:buSzPct val="120000"/>
              <a:buFont typeface="Arial" panose="020B0604020202020204" pitchFamily="34" charset="0"/>
              <a:buChar char="•"/>
              <a:defRPr>
                <a:solidFill>
                  <a:schemeClr val="accent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7">
            <a:extLst>
              <a:ext uri="{FF2B5EF4-FFF2-40B4-BE49-F238E27FC236}">
                <a16:creationId xmlns:a16="http://schemas.microsoft.com/office/drawing/2014/main" id="{3F74D6CA-803E-1D4F-A762-02CC5FF73C42}"/>
              </a:ext>
            </a:extLst>
          </p:cNvPr>
          <p:cNvSpPr>
            <a:spLocks noGrp="1"/>
          </p:cNvSpPr>
          <p:nvPr>
            <p:ph idx="1" hasCustomPrompt="1"/>
          </p:nvPr>
        </p:nvSpPr>
        <p:spPr>
          <a:xfrm>
            <a:off x="768371" y="1756423"/>
            <a:ext cx="2598944" cy="4405577"/>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dirty="0"/>
              <a:t>click one of the icons to insert an element</a:t>
            </a:r>
            <a:endParaRPr lang="en-US" dirty="0"/>
          </a:p>
        </p:txBody>
      </p:sp>
      <p:sp>
        <p:nvSpPr>
          <p:cNvPr id="13" name="Text Placeholder 7">
            <a:extLst>
              <a:ext uri="{FF2B5EF4-FFF2-40B4-BE49-F238E27FC236}">
                <a16:creationId xmlns:a16="http://schemas.microsoft.com/office/drawing/2014/main" id="{0DA397BD-B1CD-4030-E9B6-DBBC2B2FA5E6}"/>
              </a:ext>
            </a:extLst>
          </p:cNvPr>
          <p:cNvSpPr>
            <a:spLocks noGrp="1"/>
          </p:cNvSpPr>
          <p:nvPr>
            <p:ph idx="18" hasCustomPrompt="1"/>
          </p:nvPr>
        </p:nvSpPr>
        <p:spPr>
          <a:xfrm>
            <a:off x="3389376" y="1756423"/>
            <a:ext cx="2598944" cy="4405577"/>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dirty="0"/>
              <a:t>click one of the icons to insert an element</a:t>
            </a:r>
            <a:endParaRPr lang="en-US" dirty="0"/>
          </a:p>
        </p:txBody>
      </p:sp>
      <p:sp>
        <p:nvSpPr>
          <p:cNvPr id="2" name="Fußzeilenplatzhalter 73">
            <a:extLst>
              <a:ext uri="{FF2B5EF4-FFF2-40B4-BE49-F238E27FC236}">
                <a16:creationId xmlns:a16="http://schemas.microsoft.com/office/drawing/2014/main" id="{0BA32FFA-9E08-90C4-641C-D6DD3A40D645}"/>
              </a:ext>
            </a:extLst>
          </p:cNvPr>
          <p:cNvSpPr>
            <a:spLocks noGrp="1"/>
          </p:cNvSpPr>
          <p:nvPr>
            <p:ph type="ftr" sz="quarter" idx="3"/>
          </p:nvPr>
        </p:nvSpPr>
        <p:spPr>
          <a:xfrm>
            <a:off x="5088467" y="6299200"/>
            <a:ext cx="4067725" cy="404283"/>
          </a:xfrm>
          <a:prstGeom prst="rect">
            <a:avLst/>
          </a:prstGeom>
        </p:spPr>
        <p:txBody>
          <a:bodyPr vert="horz" lIns="0" tIns="0" rIns="0" bIns="0" rtlCol="0" anchor="b" anchorCtr="0"/>
          <a:lstStyle>
            <a:lvl1pPr algn="l">
              <a:defRPr sz="800">
                <a:solidFill>
                  <a:schemeClr val="accent6"/>
                </a:solidFill>
              </a:defRPr>
            </a:lvl1pPr>
          </a:lstStyle>
          <a:p>
            <a:endParaRPr lang="de-DE" dirty="0"/>
          </a:p>
        </p:txBody>
      </p:sp>
      <p:sp>
        <p:nvSpPr>
          <p:cNvPr id="4" name="Title 2">
            <a:extLst>
              <a:ext uri="{FF2B5EF4-FFF2-40B4-BE49-F238E27FC236}">
                <a16:creationId xmlns:a16="http://schemas.microsoft.com/office/drawing/2014/main" id="{EC077583-0C46-A601-02FB-2C3A1313F6D3}"/>
              </a:ext>
            </a:extLst>
          </p:cNvPr>
          <p:cNvSpPr>
            <a:spLocks noGrp="1"/>
          </p:cNvSpPr>
          <p:nvPr>
            <p:ph type="title" hasCustomPrompt="1"/>
          </p:nvPr>
        </p:nvSpPr>
        <p:spPr>
          <a:xfrm>
            <a:off x="771786" y="696001"/>
            <a:ext cx="10651865" cy="777668"/>
          </a:xfrm>
          <a:prstGeom prst="rect">
            <a:avLst/>
          </a:prstGeom>
        </p:spPr>
        <p:txBody>
          <a:bodyPr/>
          <a:lstStyle/>
          <a:p>
            <a:r>
              <a:rPr lang="en-GB" dirty="0"/>
              <a:t>CLICK TO EDIT MASTER TITLE STYLE</a:t>
            </a:r>
            <a:endParaRPr lang="en-US" dirty="0"/>
          </a:p>
        </p:txBody>
      </p:sp>
    </p:spTree>
    <p:extLst>
      <p:ext uri="{BB962C8B-B14F-4D97-AF65-F5344CB8AC3E}">
        <p14:creationId xmlns:p14="http://schemas.microsoft.com/office/powerpoint/2010/main" val="13773983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Standard with Subtitle">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6A2C17A-BA66-4F2C-946A-7F4398EC216C}"/>
              </a:ext>
            </a:extLst>
          </p:cNvPr>
          <p:cNvGraphicFramePr>
            <a:graphicFrameLocks noChangeAspect="1"/>
          </p:cNvGraphicFramePr>
          <p:nvPr userDrawn="1">
            <p:custDataLst>
              <p:tags r:id="rId1"/>
            </p:custDataLst>
            <p:extLst>
              <p:ext uri="{D42A27DB-BD31-4B8C-83A1-F6EECF244321}">
                <p14:modId xmlns:p14="http://schemas.microsoft.com/office/powerpoint/2010/main" val="3405057895"/>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4" name="Object 3" hidden="1">
                        <a:extLst>
                          <a:ext uri="{FF2B5EF4-FFF2-40B4-BE49-F238E27FC236}">
                            <a16:creationId xmlns:a16="http://schemas.microsoft.com/office/drawing/2014/main" id="{46A2C17A-BA66-4F2C-946A-7F4398EC216C}"/>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rtl="0">
              <a:defRPr>
                <a:solidFill>
                  <a:schemeClr val="accent1"/>
                </a:solidFill>
              </a:defRPr>
            </a:lvl1pPr>
          </a:lstStyle>
          <a:p>
            <a:fld id="{29CAE5FC-86E1-1448-8EC3-A22E1B31C8C0}" type="slidenum">
              <a:rPr lang="en-US" smtClean="0"/>
              <a:pPr/>
              <a:t>‹Nr.›</a:t>
            </a:fld>
            <a:endParaRPr lang="en-US"/>
          </a:p>
        </p:txBody>
      </p:sp>
      <p:sp>
        <p:nvSpPr>
          <p:cNvPr id="3" name="Text Placeholder 2">
            <a:extLst>
              <a:ext uri="{FF2B5EF4-FFF2-40B4-BE49-F238E27FC236}">
                <a16:creationId xmlns:a16="http://schemas.microsoft.com/office/drawing/2014/main" id="{C7A12109-8D01-4F04-B712-AF1E5E6BD0EA}"/>
              </a:ext>
            </a:extLst>
          </p:cNvPr>
          <p:cNvSpPr>
            <a:spLocks noGrp="1"/>
          </p:cNvSpPr>
          <p:nvPr>
            <p:ph type="body" sz="quarter" idx="14" hasCustomPrompt="1"/>
          </p:nvPr>
        </p:nvSpPr>
        <p:spPr>
          <a:xfrm>
            <a:off x="768351" y="6117167"/>
            <a:ext cx="9910235" cy="164148"/>
          </a:xfrm>
        </p:spPr>
        <p:txBody>
          <a:bodyPr>
            <a:spAutoFit/>
          </a:bodyPr>
          <a:lstStyle>
            <a:lvl1pPr marL="191995" indent="-191995" rtl="0">
              <a:lnSpc>
                <a:spcPct val="100000"/>
              </a:lnSpc>
              <a:spcAft>
                <a:spcPts val="0"/>
              </a:spcAft>
              <a:buFont typeface="+mj-lt"/>
              <a:buAutoNum type="arabicParenR"/>
              <a:defRPr sz="1067">
                <a:solidFill>
                  <a:schemeClr val="accent2"/>
                </a:solidFill>
              </a:defRPr>
            </a:lvl1pPr>
          </a:lstStyle>
          <a:p>
            <a:pPr lvl="0"/>
            <a:r>
              <a:rPr lang="en-US" noProof="0"/>
              <a:t>Footnote</a:t>
            </a:r>
          </a:p>
        </p:txBody>
      </p:sp>
      <p:sp>
        <p:nvSpPr>
          <p:cNvPr id="8" name="Text Placeholder 7">
            <a:extLst>
              <a:ext uri="{FF2B5EF4-FFF2-40B4-BE49-F238E27FC236}">
                <a16:creationId xmlns:a16="http://schemas.microsoft.com/office/drawing/2014/main" id="{E2936833-07D7-441A-89CA-CCDE35696DDC}"/>
              </a:ext>
            </a:extLst>
          </p:cNvPr>
          <p:cNvSpPr>
            <a:spLocks noGrp="1"/>
          </p:cNvSpPr>
          <p:nvPr>
            <p:ph type="body" sz="quarter" idx="15" hasCustomPrompt="1"/>
          </p:nvPr>
        </p:nvSpPr>
        <p:spPr>
          <a:xfrm>
            <a:off x="771787" y="1328533"/>
            <a:ext cx="10651864" cy="240000"/>
          </a:xfrm>
        </p:spPr>
        <p:txBody>
          <a:bodyPr vert="horz" lIns="0" tIns="0" rIns="0" bIns="0" rtlCol="0" anchor="b" anchorCtr="0">
            <a:noAutofit/>
          </a:bodyPr>
          <a:lstStyle>
            <a:lvl1pPr>
              <a:defRPr lang="en-US" sz="1600" cap="none" spc="67" dirty="0">
                <a:solidFill>
                  <a:schemeClr val="accent2"/>
                </a:solidFill>
                <a:latin typeface="+mj-lt"/>
                <a:ea typeface="+mj-ea"/>
                <a:cs typeface="IvyMode SemiBold" panose="020B0404020101010102" pitchFamily="34" charset="0"/>
              </a:defRPr>
            </a:lvl1pPr>
          </a:lstStyle>
          <a:p>
            <a:pPr lvl="0">
              <a:lnSpc>
                <a:spcPct val="100000"/>
              </a:lnSpc>
              <a:spcBef>
                <a:spcPct val="0"/>
              </a:spcBef>
            </a:pPr>
            <a:r>
              <a:rPr lang="en-US"/>
              <a:t>Subtitle</a:t>
            </a:r>
          </a:p>
        </p:txBody>
      </p:sp>
      <p:sp>
        <p:nvSpPr>
          <p:cNvPr id="21" name="Title 2">
            <a:extLst>
              <a:ext uri="{FF2B5EF4-FFF2-40B4-BE49-F238E27FC236}">
                <a16:creationId xmlns:a16="http://schemas.microsoft.com/office/drawing/2014/main" id="{C8CF50DE-859C-4DD8-AEA4-BD98E6E246D3}"/>
              </a:ext>
            </a:extLst>
          </p:cNvPr>
          <p:cNvSpPr>
            <a:spLocks noGrp="1"/>
          </p:cNvSpPr>
          <p:nvPr>
            <p:ph type="title"/>
          </p:nvPr>
        </p:nvSpPr>
        <p:spPr>
          <a:xfrm>
            <a:off x="771787" y="497033"/>
            <a:ext cx="10651864" cy="768000"/>
          </a:xfrm>
        </p:spPr>
        <p:txBody>
          <a:bodyPr vert="horz" anchor="ctr"/>
          <a:lstStyle>
            <a:lvl1pPr rtl="0">
              <a:lnSpc>
                <a:spcPct val="100000"/>
              </a:lnSpc>
              <a:defRPr sz="2667" b="1" cap="all" baseline="0"/>
            </a:lvl1pPr>
          </a:lstStyle>
          <a:p>
            <a:endParaRPr lang="en-US"/>
          </a:p>
        </p:txBody>
      </p:sp>
    </p:spTree>
    <p:extLst>
      <p:ext uri="{BB962C8B-B14F-4D97-AF65-F5344CB8AC3E}">
        <p14:creationId xmlns:p14="http://schemas.microsoft.com/office/powerpoint/2010/main" val="1232283495"/>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3"/>
          <p:cNvSpPr>
            <a:spLocks noGrp="1" noChangeArrowheads="1"/>
          </p:cNvSpPr>
          <p:nvPr>
            <p:ph idx="1"/>
          </p:nvPr>
        </p:nvSpPr>
        <p:spPr bwMode="auto">
          <a:xfrm>
            <a:off x="575733" y="1339851"/>
            <a:ext cx="11032067"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Tree>
    <p:extLst>
      <p:ext uri="{BB962C8B-B14F-4D97-AF65-F5344CB8AC3E}">
        <p14:creationId xmlns:p14="http://schemas.microsoft.com/office/powerpoint/2010/main" val="7728582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31" name="Sottotitolo 2"/>
          <p:cNvSpPr>
            <a:spLocks noGrp="1"/>
          </p:cNvSpPr>
          <p:nvPr>
            <p:ph type="subTitle" idx="1" hasCustomPrompt="1"/>
          </p:nvPr>
        </p:nvSpPr>
        <p:spPr>
          <a:xfrm>
            <a:off x="437649" y="1720240"/>
            <a:ext cx="11182248" cy="712269"/>
          </a:xfrm>
          <a:prstGeom prst="rect">
            <a:avLst/>
          </a:prstGeom>
        </p:spPr>
        <p:txBody>
          <a:bodyPr lIns="0" tIns="0" rIns="0" bIns="0">
            <a:noAutofit/>
          </a:bodyPr>
          <a:lstStyle>
            <a:lvl1pPr marL="0" indent="0" algn="l">
              <a:lnSpc>
                <a:spcPts val="2400"/>
              </a:lnSpc>
              <a:spcBef>
                <a:spcPts val="0"/>
              </a:spcBef>
              <a:buNone/>
              <a:defRPr sz="2000" baseline="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it-IT"/>
              <a:t>Presentation </a:t>
            </a:r>
            <a:r>
              <a:rPr lang="it-IT" err="1"/>
              <a:t>Subtitle</a:t>
            </a:r>
            <a:br>
              <a:rPr lang="it-IT"/>
            </a:br>
            <a:r>
              <a:rPr lang="it-IT" err="1"/>
              <a:t>Arial</a:t>
            </a:r>
            <a:r>
              <a:rPr lang="it-IT"/>
              <a:t> Regular 20/24pt</a:t>
            </a:r>
          </a:p>
        </p:txBody>
      </p:sp>
      <p:sp>
        <p:nvSpPr>
          <p:cNvPr id="32" name="Title 2">
            <a:extLst>
              <a:ext uri="{FF2B5EF4-FFF2-40B4-BE49-F238E27FC236}">
                <a16:creationId xmlns:a16="http://schemas.microsoft.com/office/drawing/2014/main" id="{1D3288A4-A40E-7847-A74A-2B11058E1478}"/>
              </a:ext>
            </a:extLst>
          </p:cNvPr>
          <p:cNvSpPr>
            <a:spLocks noGrp="1"/>
          </p:cNvSpPr>
          <p:nvPr>
            <p:ph type="title" hasCustomPrompt="1"/>
          </p:nvPr>
        </p:nvSpPr>
        <p:spPr>
          <a:xfrm>
            <a:off x="437649" y="799322"/>
            <a:ext cx="5969003" cy="533101"/>
          </a:xfrm>
          <a:prstGeom prst="rect">
            <a:avLst/>
          </a:prstGeom>
        </p:spPr>
        <p:txBody>
          <a:bodyPr lIns="0" tIns="0" rIns="0" bIns="0"/>
          <a:lstStyle>
            <a:lvl1pPr>
              <a:defRPr b="0">
                <a:solidFill>
                  <a:schemeClr val="bg1"/>
                </a:solidFill>
              </a:defRPr>
            </a:lvl1pPr>
          </a:lstStyle>
          <a:p>
            <a:r>
              <a:rPr lang="en-GB"/>
              <a:t>Presentation Title</a:t>
            </a:r>
            <a:br>
              <a:rPr lang="en-GB"/>
            </a:br>
            <a:r>
              <a:rPr lang="en-GB"/>
              <a:t>presentation title</a:t>
            </a:r>
            <a:endParaRPr lang="de-DE"/>
          </a:p>
        </p:txBody>
      </p:sp>
      <p:sp>
        <p:nvSpPr>
          <p:cNvPr id="26" name="Segnaposto testo 18">
            <a:extLst>
              <a:ext uri="{FF2B5EF4-FFF2-40B4-BE49-F238E27FC236}">
                <a16:creationId xmlns:a16="http://schemas.microsoft.com/office/drawing/2014/main" id="{9C778322-8ACF-F446-A041-C38B8D498DE7}"/>
              </a:ext>
            </a:extLst>
          </p:cNvPr>
          <p:cNvSpPr>
            <a:spLocks noGrp="1"/>
          </p:cNvSpPr>
          <p:nvPr>
            <p:ph type="body" sz="quarter" idx="14" hasCustomPrompt="1"/>
          </p:nvPr>
        </p:nvSpPr>
        <p:spPr>
          <a:xfrm>
            <a:off x="434640" y="3212129"/>
            <a:ext cx="2871269" cy="505287"/>
          </a:xfrm>
          <a:prstGeom prst="rect">
            <a:avLst/>
          </a:prstGeom>
        </p:spPr>
        <p:txBody>
          <a:bodyPr lIns="0" tIns="0" rIns="0" bIns="0" anchor="ctr"/>
          <a:lstStyle>
            <a:lvl1pPr>
              <a:defRPr sz="2000" b="0">
                <a:solidFill>
                  <a:schemeClr val="bg1"/>
                </a:solidFill>
              </a:defRPr>
            </a:lvl1pPr>
          </a:lstStyle>
          <a:p>
            <a:r>
              <a:rPr lang="de-DE"/>
              <a:t>XX. </a:t>
            </a:r>
            <a:r>
              <a:rPr lang="de-DE" err="1"/>
              <a:t>Month</a:t>
            </a:r>
            <a:r>
              <a:rPr lang="de-DE"/>
              <a:t> Year</a:t>
            </a:r>
            <a:endParaRPr lang="it-IT"/>
          </a:p>
        </p:txBody>
      </p:sp>
    </p:spTree>
    <p:extLst>
      <p:ext uri="{BB962C8B-B14F-4D97-AF65-F5344CB8AC3E}">
        <p14:creationId xmlns:p14="http://schemas.microsoft.com/office/powerpoint/2010/main" val="1723356746"/>
      </p:ext>
    </p:extLst>
  </p:cSld>
  <p:clrMapOvr>
    <a:masterClrMapping/>
  </p:clrMapOvr>
  <p:extLst>
    <p:ext uri="{DCECCB84-F9BA-43D5-87BE-67443E8EF086}">
      <p15:sldGuideLst xmlns:p15="http://schemas.microsoft.com/office/powerpoint/2012/main">
        <p15:guide id="1" pos="27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F5F3E3-1A00-92AA-8163-3722A2E3A0B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05E0D67-5345-BFB9-921E-C6AC01D5D2B2}"/>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8A39EA2-B864-A54A-9A00-2CEDC08EAE30}"/>
              </a:ext>
            </a:extLst>
          </p:cNvPr>
          <p:cNvSpPr>
            <a:spLocks noGrp="1"/>
          </p:cNvSpPr>
          <p:nvPr>
            <p:ph type="dt" sz="half" idx="10"/>
          </p:nvPr>
        </p:nvSpPr>
        <p:spPr/>
        <p:txBody>
          <a:bodyPr/>
          <a:lstStyle/>
          <a:p>
            <a:fld id="{C352D170-C22D-4D61-8A2F-650AC868AA9A}" type="datetimeFigureOut">
              <a:rPr lang="de-DE" smtClean="0"/>
              <a:t>07.09.2025</a:t>
            </a:fld>
            <a:endParaRPr lang="de-DE"/>
          </a:p>
        </p:txBody>
      </p:sp>
      <p:sp>
        <p:nvSpPr>
          <p:cNvPr id="5" name="Fußzeilenplatzhalter 4">
            <a:extLst>
              <a:ext uri="{FF2B5EF4-FFF2-40B4-BE49-F238E27FC236}">
                <a16:creationId xmlns:a16="http://schemas.microsoft.com/office/drawing/2014/main" id="{B7D4FD56-1EB2-9C48-E2BA-B9A7E3E5EC8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E9729BD-94E9-E2DF-47F1-AEA3762E4A16}"/>
              </a:ext>
            </a:extLst>
          </p:cNvPr>
          <p:cNvSpPr>
            <a:spLocks noGrp="1"/>
          </p:cNvSpPr>
          <p:nvPr>
            <p:ph type="sldNum" sz="quarter" idx="12"/>
          </p:nvPr>
        </p:nvSpPr>
        <p:spPr/>
        <p:txBody>
          <a:bodyPr/>
          <a:lstStyle/>
          <a:p>
            <a:fld id="{B2942F1E-B7CF-47A2-A625-B2E0515C9A00}" type="slidenum">
              <a:rPr lang="de-DE" smtClean="0"/>
              <a:t>‹Nr.›</a:t>
            </a:fld>
            <a:endParaRPr lang="de-DE"/>
          </a:p>
        </p:txBody>
      </p:sp>
    </p:spTree>
    <p:extLst>
      <p:ext uri="{BB962C8B-B14F-4D97-AF65-F5344CB8AC3E}">
        <p14:creationId xmlns:p14="http://schemas.microsoft.com/office/powerpoint/2010/main" val="32332208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el 1">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C8E33B3-B9FC-4690-A547-EF9FCC0C2E02}"/>
              </a:ext>
            </a:extLst>
          </p:cNvPr>
          <p:cNvSpPr>
            <a:spLocks noGrp="1"/>
          </p:cNvSpPr>
          <p:nvPr>
            <p:ph type="ftr" sz="quarter" idx="10"/>
          </p:nvPr>
        </p:nvSpPr>
        <p:spPr/>
        <p:txBody>
          <a:bodyPr/>
          <a:lstStyle>
            <a:lvl1pPr>
              <a:defRPr>
                <a:noFill/>
              </a:defRPr>
            </a:lvl1pPr>
          </a:lstStyle>
          <a:p>
            <a:r>
              <a:rPr lang="de-DE"/>
              <a:t>Fußzeile | Präsentationstitel - bearbeiten über Einfügen - Kopf- und Fußzeile</a:t>
            </a:r>
          </a:p>
        </p:txBody>
      </p:sp>
      <p:sp>
        <p:nvSpPr>
          <p:cNvPr id="5" name="Foliennummernplatzhalter 4">
            <a:extLst>
              <a:ext uri="{FF2B5EF4-FFF2-40B4-BE49-F238E27FC236}">
                <a16:creationId xmlns:a16="http://schemas.microsoft.com/office/drawing/2014/main" id="{4B004142-C52C-4844-928D-05475F5B5565}"/>
              </a:ext>
            </a:extLst>
          </p:cNvPr>
          <p:cNvSpPr>
            <a:spLocks noGrp="1"/>
          </p:cNvSpPr>
          <p:nvPr>
            <p:ph type="sldNum" sz="quarter" idx="11"/>
          </p:nvPr>
        </p:nvSpPr>
        <p:spPr/>
        <p:txBody>
          <a:bodyPr/>
          <a:lstStyle>
            <a:lvl1pPr>
              <a:defRPr>
                <a:noFill/>
              </a:defRPr>
            </a:lvl1pPr>
          </a:lstStyle>
          <a:p>
            <a:fld id="{CF9AA2C3-625B-44D4-A683-25892D2668D5}" type="slidenum">
              <a:rPr lang="de-DE" smtClean="0"/>
              <a:pPr/>
              <a:t>‹Nr.›</a:t>
            </a:fld>
            <a:endParaRPr lang="de-DE"/>
          </a:p>
        </p:txBody>
      </p:sp>
      <p:sp>
        <p:nvSpPr>
          <p:cNvPr id="11" name="Bildplatzhalter 10">
            <a:extLst>
              <a:ext uri="{FF2B5EF4-FFF2-40B4-BE49-F238E27FC236}">
                <a16:creationId xmlns:a16="http://schemas.microsoft.com/office/drawing/2014/main" id="{872FE50C-E2D3-4864-9A79-1D9D73F333F8}"/>
              </a:ext>
            </a:extLst>
          </p:cNvPr>
          <p:cNvSpPr>
            <a:spLocks noGrp="1"/>
          </p:cNvSpPr>
          <p:nvPr>
            <p:ph type="pic" sz="quarter" idx="12" hasCustomPrompt="1"/>
          </p:nvPr>
        </p:nvSpPr>
        <p:spPr>
          <a:xfrm>
            <a:off x="0" y="0"/>
            <a:ext cx="12192000" cy="6858000"/>
          </a:xfrm>
          <a:solidFill>
            <a:schemeClr val="bg2"/>
          </a:solidFill>
        </p:spPr>
        <p:txBody>
          <a:bodyPr/>
          <a:lstStyle>
            <a:lvl1pPr algn="ctr">
              <a:defRPr b="0">
                <a:solidFill>
                  <a:srgbClr val="9D2235"/>
                </a:solidFill>
              </a:defRPr>
            </a:lvl1pPr>
          </a:lstStyle>
          <a:p>
            <a:r>
              <a:rPr lang="de-DE"/>
              <a:t>Bilder über „Einfügen / Bilder“ einsetzen; nach dem Austausch des Bilds das Layout „Zurücksetzen“</a:t>
            </a:r>
          </a:p>
        </p:txBody>
      </p:sp>
      <p:sp>
        <p:nvSpPr>
          <p:cNvPr id="9" name="Titel 8">
            <a:extLst>
              <a:ext uri="{FF2B5EF4-FFF2-40B4-BE49-F238E27FC236}">
                <a16:creationId xmlns:a16="http://schemas.microsoft.com/office/drawing/2014/main" id="{9868E929-DC50-4E63-908E-86F4D2114400}"/>
              </a:ext>
            </a:extLst>
          </p:cNvPr>
          <p:cNvSpPr>
            <a:spLocks noGrp="1"/>
          </p:cNvSpPr>
          <p:nvPr>
            <p:ph type="ctrTitle"/>
          </p:nvPr>
        </p:nvSpPr>
        <p:spPr>
          <a:xfrm>
            <a:off x="0" y="1665290"/>
            <a:ext cx="6836920" cy="3808317"/>
          </a:xfrm>
          <a:custGeom>
            <a:avLst/>
            <a:gdLst>
              <a:gd name="connsiteX0" fmla="*/ 0 w 6836920"/>
              <a:gd name="connsiteY0" fmla="*/ 0 h 3808317"/>
              <a:gd name="connsiteX1" fmla="*/ 6836920 w 6836920"/>
              <a:gd name="connsiteY1" fmla="*/ 0 h 3808317"/>
              <a:gd name="connsiteX2" fmla="*/ 6836920 w 6836920"/>
              <a:gd name="connsiteY2" fmla="*/ 3209590 h 3808317"/>
              <a:gd name="connsiteX3" fmla="*/ 0 w 6836920"/>
              <a:gd name="connsiteY3" fmla="*/ 3808317 h 3808317"/>
            </a:gdLst>
            <a:ahLst/>
            <a:cxnLst>
              <a:cxn ang="0">
                <a:pos x="connsiteX0" y="connsiteY0"/>
              </a:cxn>
              <a:cxn ang="0">
                <a:pos x="connsiteX1" y="connsiteY1"/>
              </a:cxn>
              <a:cxn ang="0">
                <a:pos x="connsiteX2" y="connsiteY2"/>
              </a:cxn>
              <a:cxn ang="0">
                <a:pos x="connsiteX3" y="connsiteY3"/>
              </a:cxn>
            </a:cxnLst>
            <a:rect l="l" t="t" r="r" b="b"/>
            <a:pathLst>
              <a:path w="6836920" h="3808317">
                <a:moveTo>
                  <a:pt x="0" y="0"/>
                </a:moveTo>
                <a:lnTo>
                  <a:pt x="6836920" y="0"/>
                </a:lnTo>
                <a:lnTo>
                  <a:pt x="6836920" y="3209590"/>
                </a:lnTo>
                <a:lnTo>
                  <a:pt x="0" y="3808317"/>
                </a:lnTo>
                <a:close/>
              </a:path>
            </a:pathLst>
          </a:custGeom>
          <a:solidFill>
            <a:schemeClr val="tx2">
              <a:alpha val="90000"/>
            </a:schemeClr>
          </a:solidFill>
        </p:spPr>
        <p:txBody>
          <a:bodyPr wrap="square" lIns="435600" tIns="1436400" rIns="633600" bIns="0" anchor="t" anchorCtr="0">
            <a:noAutofit/>
          </a:bodyPr>
          <a:lstStyle>
            <a:lvl1pPr algn="l">
              <a:defRPr sz="3600" b="0">
                <a:solidFill>
                  <a:schemeClr val="bg1"/>
                </a:solidFill>
              </a:defRPr>
            </a:lvl1pPr>
          </a:lstStyle>
          <a:p>
            <a:r>
              <a:rPr lang="de-DE"/>
              <a:t>Mastertitelformat bearbeiten</a:t>
            </a:r>
          </a:p>
        </p:txBody>
      </p:sp>
      <p:sp>
        <p:nvSpPr>
          <p:cNvPr id="3" name="Untertitel 2">
            <a:extLst>
              <a:ext uri="{FF2B5EF4-FFF2-40B4-BE49-F238E27FC236}">
                <a16:creationId xmlns:a16="http://schemas.microsoft.com/office/drawing/2014/main" id="{E976182E-F671-4901-9D24-F9C434F700DC}"/>
              </a:ext>
            </a:extLst>
          </p:cNvPr>
          <p:cNvSpPr>
            <a:spLocks noGrp="1"/>
          </p:cNvSpPr>
          <p:nvPr>
            <p:ph type="subTitle" idx="1"/>
          </p:nvPr>
        </p:nvSpPr>
        <p:spPr>
          <a:xfrm>
            <a:off x="459085" y="4359016"/>
            <a:ext cx="4821301" cy="312099"/>
          </a:xfrm>
        </p:spPr>
        <p:txBody>
          <a:bodyPr lIns="0" tIns="0" rIns="0" bIns="0" anchor="t" anchorCtr="0"/>
          <a:lstStyle>
            <a:lvl1pPr marL="0" indent="0" algn="l">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13" name="shpPhLogo">
            <a:extLst>
              <a:ext uri="{FF2B5EF4-FFF2-40B4-BE49-F238E27FC236}">
                <a16:creationId xmlns:a16="http://schemas.microsoft.com/office/drawing/2014/main" id="{F598FC0D-4DD0-464B-A851-658D79BB8F8D}"/>
              </a:ext>
            </a:extLst>
          </p:cNvPr>
          <p:cNvSpPr>
            <a:spLocks noGrp="1"/>
          </p:cNvSpPr>
          <p:nvPr>
            <p:ph type="body" sz="quarter" idx="13" hasCustomPrompt="1"/>
          </p:nvPr>
        </p:nvSpPr>
        <p:spPr>
          <a:xfrm>
            <a:off x="459085" y="2015344"/>
            <a:ext cx="3294000" cy="779081"/>
          </a:xfrm>
          <a:blipFill>
            <a:blip r:embed="rId2">
              <a:extLst>
                <a:ext uri="{96DAC541-7B7A-43D3-8B79-37D633B846F1}">
                  <asvg:svgBlip xmlns:asvg="http://schemas.microsoft.com/office/drawing/2016/SVG/main" r:embed="rId3"/>
                </a:ext>
              </a:extLst>
            </a:blip>
            <a:stretch>
              <a:fillRect/>
            </a:stretch>
          </a:blipFill>
        </p:spPr>
        <p:txBody>
          <a:bodyPr lIns="0" tIns="0" rIns="0" bIns="0" anchor="t" anchorCtr="0"/>
          <a:lstStyle>
            <a:lvl1pPr algn="l">
              <a:buNone/>
              <a:defRPr sz="100" b="0">
                <a:no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de-DE"/>
              <a:t> </a:t>
            </a:r>
          </a:p>
        </p:txBody>
      </p:sp>
    </p:spTree>
    <p:extLst>
      <p:ext uri="{BB962C8B-B14F-4D97-AF65-F5344CB8AC3E}">
        <p14:creationId xmlns:p14="http://schemas.microsoft.com/office/powerpoint/2010/main" val="7658797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Inhalt">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58813" y="450806"/>
            <a:ext cx="10137776"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3" y="969071"/>
            <a:ext cx="10137776"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3" name="Inhaltsplatzhalter 2">
            <a:extLst>
              <a:ext uri="{FF2B5EF4-FFF2-40B4-BE49-F238E27FC236}">
                <a16:creationId xmlns:a16="http://schemas.microsoft.com/office/drawing/2014/main" id="{91D0A2D4-6CFF-427F-9FC8-1A43547B811E}"/>
              </a:ext>
            </a:extLst>
          </p:cNvPr>
          <p:cNvSpPr>
            <a:spLocks noGrp="1"/>
          </p:cNvSpPr>
          <p:nvPr>
            <p:ph idx="1"/>
          </p:nvPr>
        </p:nvSpPr>
        <p:spPr>
          <a:xfrm>
            <a:off x="658813" y="1665288"/>
            <a:ext cx="10875315" cy="44640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a:extLst>
              <a:ext uri="{FF2B5EF4-FFF2-40B4-BE49-F238E27FC236}">
                <a16:creationId xmlns:a16="http://schemas.microsoft.com/office/drawing/2014/main" id="{76979C65-A911-4374-8101-B3B467FBAE34}"/>
              </a:ext>
            </a:extLst>
          </p:cNvPr>
          <p:cNvSpPr>
            <a:spLocks noGrp="1"/>
          </p:cNvSpPr>
          <p:nvPr>
            <p:ph type="body" sz="quarter" idx="14" hasCustomPrompt="1"/>
          </p:nvPr>
        </p:nvSpPr>
        <p:spPr>
          <a:xfrm>
            <a:off x="6315698" y="6349209"/>
            <a:ext cx="5218430" cy="139698"/>
          </a:xfrm>
        </p:spPr>
        <p:txBody>
          <a:bodyPr anchor="b"/>
          <a:lstStyle>
            <a:lvl1pPr marL="0" indent="0" algn="r">
              <a:lnSpc>
                <a:spcPct val="100000"/>
              </a:lnSpc>
              <a:spcBef>
                <a:spcPts val="0"/>
              </a:spcBef>
              <a:buNone/>
              <a:defRPr sz="900" b="0">
                <a:solidFill>
                  <a:schemeClr val="bg2"/>
                </a:solidFill>
                <a:latin typeface="+mn-lt"/>
              </a:defRPr>
            </a:lvl1pPr>
            <a:lvl2pPr marL="0" indent="0" algn="r">
              <a:lnSpc>
                <a:spcPct val="100000"/>
              </a:lnSpc>
              <a:spcBef>
                <a:spcPts val="0"/>
              </a:spcBef>
              <a:buNone/>
              <a:defRPr sz="900" b="0">
                <a:solidFill>
                  <a:schemeClr val="tx1"/>
                </a:solidFill>
                <a:latin typeface="+mn-lt"/>
              </a:defRPr>
            </a:lvl2pPr>
            <a:lvl3pPr marL="0" indent="0" algn="r">
              <a:lnSpc>
                <a:spcPct val="100000"/>
              </a:lnSpc>
              <a:spcBef>
                <a:spcPts val="0"/>
              </a:spcBef>
              <a:buNone/>
              <a:defRPr sz="900" b="0">
                <a:solidFill>
                  <a:schemeClr val="tx1"/>
                </a:solidFill>
                <a:latin typeface="+mn-lt"/>
              </a:defRPr>
            </a:lvl3pPr>
            <a:lvl4pPr marL="0" indent="0" algn="r">
              <a:lnSpc>
                <a:spcPct val="100000"/>
              </a:lnSpc>
              <a:spcBef>
                <a:spcPts val="0"/>
              </a:spcBef>
              <a:buNone/>
              <a:defRPr sz="900" b="0">
                <a:solidFill>
                  <a:schemeClr val="tx1"/>
                </a:solidFill>
                <a:latin typeface="+mn-lt"/>
              </a:defRPr>
            </a:lvl4pPr>
            <a:lvl5pPr marL="0" indent="0" algn="r">
              <a:lnSpc>
                <a:spcPct val="100000"/>
              </a:lnSpc>
              <a:spcBef>
                <a:spcPts val="0"/>
              </a:spcBef>
              <a:buNone/>
              <a:defRPr sz="900" b="0">
                <a:solidFill>
                  <a:schemeClr val="tx1"/>
                </a:solidFill>
                <a:latin typeface="+mn-lt"/>
              </a:defRPr>
            </a:lvl5pPr>
          </a:lstStyle>
          <a:p>
            <a:pPr lvl="0"/>
            <a:r>
              <a:rPr lang="de-DE"/>
              <a:t>Fußnote</a:t>
            </a:r>
          </a:p>
        </p:txBody>
      </p:sp>
    </p:spTree>
    <p:extLst>
      <p:ext uri="{BB962C8B-B14F-4D97-AF65-F5344CB8AC3E}">
        <p14:creationId xmlns:p14="http://schemas.microsoft.com/office/powerpoint/2010/main" val="1295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nhalt 2-spaltig">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58813" y="450806"/>
            <a:ext cx="10137776"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3" y="969071"/>
            <a:ext cx="10137776"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3" name="Inhaltsplatzhalter 2">
            <a:extLst>
              <a:ext uri="{FF2B5EF4-FFF2-40B4-BE49-F238E27FC236}">
                <a16:creationId xmlns:a16="http://schemas.microsoft.com/office/drawing/2014/main" id="{91D0A2D4-6CFF-427F-9FC8-1A43547B811E}"/>
              </a:ext>
            </a:extLst>
          </p:cNvPr>
          <p:cNvSpPr>
            <a:spLocks noGrp="1"/>
          </p:cNvSpPr>
          <p:nvPr>
            <p:ph idx="1"/>
          </p:nvPr>
        </p:nvSpPr>
        <p:spPr>
          <a:xfrm>
            <a:off x="658813" y="1665288"/>
            <a:ext cx="5221287" cy="44640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Inhaltsplatzhalter 3">
            <a:extLst>
              <a:ext uri="{FF2B5EF4-FFF2-40B4-BE49-F238E27FC236}">
                <a16:creationId xmlns:a16="http://schemas.microsoft.com/office/drawing/2014/main" id="{49014DF3-C60F-4ED9-B3DD-D1ED8C090A5A}"/>
              </a:ext>
            </a:extLst>
          </p:cNvPr>
          <p:cNvSpPr>
            <a:spLocks noGrp="1"/>
          </p:cNvSpPr>
          <p:nvPr>
            <p:ph idx="15"/>
          </p:nvPr>
        </p:nvSpPr>
        <p:spPr>
          <a:xfrm>
            <a:off x="6312841" y="1665288"/>
            <a:ext cx="5221287" cy="44640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a:extLst>
              <a:ext uri="{FF2B5EF4-FFF2-40B4-BE49-F238E27FC236}">
                <a16:creationId xmlns:a16="http://schemas.microsoft.com/office/drawing/2014/main" id="{76979C65-A911-4374-8101-B3B467FBAE34}"/>
              </a:ext>
            </a:extLst>
          </p:cNvPr>
          <p:cNvSpPr>
            <a:spLocks noGrp="1"/>
          </p:cNvSpPr>
          <p:nvPr>
            <p:ph type="body" sz="quarter" idx="14" hasCustomPrompt="1"/>
          </p:nvPr>
        </p:nvSpPr>
        <p:spPr>
          <a:xfrm>
            <a:off x="6315698" y="6349209"/>
            <a:ext cx="5218430" cy="139698"/>
          </a:xfrm>
        </p:spPr>
        <p:txBody>
          <a:bodyPr anchor="b"/>
          <a:lstStyle>
            <a:lvl1pPr marL="0" indent="0" algn="r">
              <a:lnSpc>
                <a:spcPct val="100000"/>
              </a:lnSpc>
              <a:spcBef>
                <a:spcPts val="0"/>
              </a:spcBef>
              <a:buNone/>
              <a:defRPr sz="900" b="0">
                <a:solidFill>
                  <a:schemeClr val="lt2">
                    <a:lumMod val="75000"/>
                  </a:schemeClr>
                </a:solidFill>
                <a:latin typeface="+mn-lt"/>
              </a:defRPr>
            </a:lvl1pPr>
            <a:lvl2pPr marL="0" indent="0" algn="r">
              <a:lnSpc>
                <a:spcPct val="100000"/>
              </a:lnSpc>
              <a:spcBef>
                <a:spcPts val="0"/>
              </a:spcBef>
              <a:buNone/>
              <a:defRPr sz="900" b="0">
                <a:solidFill>
                  <a:schemeClr val="tx1"/>
                </a:solidFill>
                <a:latin typeface="+mn-lt"/>
              </a:defRPr>
            </a:lvl2pPr>
            <a:lvl3pPr marL="0" indent="0" algn="r">
              <a:lnSpc>
                <a:spcPct val="100000"/>
              </a:lnSpc>
              <a:spcBef>
                <a:spcPts val="0"/>
              </a:spcBef>
              <a:buNone/>
              <a:defRPr sz="900" b="0">
                <a:solidFill>
                  <a:schemeClr val="tx1"/>
                </a:solidFill>
                <a:latin typeface="+mn-lt"/>
              </a:defRPr>
            </a:lvl3pPr>
            <a:lvl4pPr marL="0" indent="0" algn="r">
              <a:lnSpc>
                <a:spcPct val="100000"/>
              </a:lnSpc>
              <a:spcBef>
                <a:spcPts val="0"/>
              </a:spcBef>
              <a:buNone/>
              <a:defRPr sz="900" b="0">
                <a:solidFill>
                  <a:schemeClr val="tx1"/>
                </a:solidFill>
                <a:latin typeface="+mn-lt"/>
              </a:defRPr>
            </a:lvl4pPr>
            <a:lvl5pPr marL="0" indent="0" algn="r">
              <a:lnSpc>
                <a:spcPct val="100000"/>
              </a:lnSpc>
              <a:spcBef>
                <a:spcPts val="0"/>
              </a:spcBef>
              <a:buNone/>
              <a:defRPr sz="900" b="0">
                <a:solidFill>
                  <a:schemeClr val="tx1"/>
                </a:solidFill>
                <a:latin typeface="+mn-lt"/>
              </a:defRPr>
            </a:lvl5pPr>
          </a:lstStyle>
          <a:p>
            <a:pPr lvl="0"/>
            <a:r>
              <a:rPr lang="de-DE"/>
              <a:t>Fußnote</a:t>
            </a:r>
          </a:p>
        </p:txBody>
      </p:sp>
    </p:spTree>
    <p:extLst>
      <p:ext uri="{BB962C8B-B14F-4D97-AF65-F5344CB8AC3E}">
        <p14:creationId xmlns:p14="http://schemas.microsoft.com/office/powerpoint/2010/main" val="11916544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el 2">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C8E33B3-B9FC-4690-A547-EF9FCC0C2E02}"/>
              </a:ext>
            </a:extLst>
          </p:cNvPr>
          <p:cNvSpPr>
            <a:spLocks noGrp="1"/>
          </p:cNvSpPr>
          <p:nvPr>
            <p:ph type="ftr" sz="quarter" idx="10"/>
          </p:nvPr>
        </p:nvSpPr>
        <p:spPr/>
        <p:txBody>
          <a:bodyPr/>
          <a:lstStyle>
            <a:lvl1pPr>
              <a:defRPr>
                <a:noFill/>
              </a:defRPr>
            </a:lvl1pPr>
          </a:lstStyle>
          <a:p>
            <a:r>
              <a:rPr lang="de-DE"/>
              <a:t>Fußzeile | Präsentationstitel - bearbeiten über Einfügen - Kopf- und Fußzeile</a:t>
            </a:r>
          </a:p>
        </p:txBody>
      </p:sp>
      <p:sp>
        <p:nvSpPr>
          <p:cNvPr id="5" name="Foliennummernplatzhalter 4">
            <a:extLst>
              <a:ext uri="{FF2B5EF4-FFF2-40B4-BE49-F238E27FC236}">
                <a16:creationId xmlns:a16="http://schemas.microsoft.com/office/drawing/2014/main" id="{4B004142-C52C-4844-928D-05475F5B5565}"/>
              </a:ext>
            </a:extLst>
          </p:cNvPr>
          <p:cNvSpPr>
            <a:spLocks noGrp="1"/>
          </p:cNvSpPr>
          <p:nvPr>
            <p:ph type="sldNum" sz="quarter" idx="11"/>
          </p:nvPr>
        </p:nvSpPr>
        <p:spPr/>
        <p:txBody>
          <a:bodyPr/>
          <a:lstStyle>
            <a:lvl1pPr>
              <a:defRPr>
                <a:noFill/>
              </a:defRPr>
            </a:lvl1pPr>
          </a:lstStyle>
          <a:p>
            <a:fld id="{CF9AA2C3-625B-44D4-A683-25892D2668D5}" type="slidenum">
              <a:rPr lang="de-DE" smtClean="0"/>
              <a:pPr/>
              <a:t>‹Nr.›</a:t>
            </a:fld>
            <a:endParaRPr lang="de-DE"/>
          </a:p>
        </p:txBody>
      </p:sp>
      <p:sp>
        <p:nvSpPr>
          <p:cNvPr id="11" name="Bildplatzhalter 10">
            <a:extLst>
              <a:ext uri="{FF2B5EF4-FFF2-40B4-BE49-F238E27FC236}">
                <a16:creationId xmlns:a16="http://schemas.microsoft.com/office/drawing/2014/main" id="{872FE50C-E2D3-4864-9A79-1D9D73F333F8}"/>
              </a:ext>
            </a:extLst>
          </p:cNvPr>
          <p:cNvSpPr>
            <a:spLocks noGrp="1"/>
          </p:cNvSpPr>
          <p:nvPr>
            <p:ph type="pic" sz="quarter" idx="12" hasCustomPrompt="1"/>
          </p:nvPr>
        </p:nvSpPr>
        <p:spPr>
          <a:xfrm>
            <a:off x="0" y="0"/>
            <a:ext cx="12192000" cy="6858000"/>
          </a:xfrm>
          <a:solidFill>
            <a:schemeClr val="bg2"/>
          </a:solidFill>
        </p:spPr>
        <p:txBody>
          <a:bodyPr/>
          <a:lstStyle>
            <a:lvl1pPr algn="ctr">
              <a:defRPr b="0">
                <a:solidFill>
                  <a:srgbClr val="9D2235"/>
                </a:solidFill>
              </a:defRPr>
            </a:lvl1pPr>
          </a:lstStyle>
          <a:p>
            <a:r>
              <a:rPr lang="de-DE"/>
              <a:t>Bilder über „Einfügen / Bilder“ einsetzen; nach dem Austausch des Bilds das Layout „Zurücksetzen“</a:t>
            </a:r>
          </a:p>
        </p:txBody>
      </p:sp>
      <p:sp>
        <p:nvSpPr>
          <p:cNvPr id="9" name="Titel 8">
            <a:extLst>
              <a:ext uri="{FF2B5EF4-FFF2-40B4-BE49-F238E27FC236}">
                <a16:creationId xmlns:a16="http://schemas.microsoft.com/office/drawing/2014/main" id="{9868E929-DC50-4E63-908E-86F4D2114400}"/>
              </a:ext>
            </a:extLst>
          </p:cNvPr>
          <p:cNvSpPr>
            <a:spLocks noGrp="1"/>
          </p:cNvSpPr>
          <p:nvPr>
            <p:ph type="ctrTitle"/>
          </p:nvPr>
        </p:nvSpPr>
        <p:spPr>
          <a:xfrm>
            <a:off x="0" y="1665290"/>
            <a:ext cx="6836920" cy="3808317"/>
          </a:xfrm>
          <a:custGeom>
            <a:avLst/>
            <a:gdLst>
              <a:gd name="connsiteX0" fmla="*/ 0 w 6836920"/>
              <a:gd name="connsiteY0" fmla="*/ 0 h 3808317"/>
              <a:gd name="connsiteX1" fmla="*/ 6836920 w 6836920"/>
              <a:gd name="connsiteY1" fmla="*/ 0 h 3808317"/>
              <a:gd name="connsiteX2" fmla="*/ 6836920 w 6836920"/>
              <a:gd name="connsiteY2" fmla="*/ 3209590 h 3808317"/>
              <a:gd name="connsiteX3" fmla="*/ 0 w 6836920"/>
              <a:gd name="connsiteY3" fmla="*/ 3808317 h 3808317"/>
            </a:gdLst>
            <a:ahLst/>
            <a:cxnLst>
              <a:cxn ang="0">
                <a:pos x="connsiteX0" y="connsiteY0"/>
              </a:cxn>
              <a:cxn ang="0">
                <a:pos x="connsiteX1" y="connsiteY1"/>
              </a:cxn>
              <a:cxn ang="0">
                <a:pos x="connsiteX2" y="connsiteY2"/>
              </a:cxn>
              <a:cxn ang="0">
                <a:pos x="connsiteX3" y="connsiteY3"/>
              </a:cxn>
            </a:cxnLst>
            <a:rect l="l" t="t" r="r" b="b"/>
            <a:pathLst>
              <a:path w="6836920" h="3808317">
                <a:moveTo>
                  <a:pt x="0" y="0"/>
                </a:moveTo>
                <a:lnTo>
                  <a:pt x="6836920" y="0"/>
                </a:lnTo>
                <a:lnTo>
                  <a:pt x="6836920" y="3209590"/>
                </a:lnTo>
                <a:lnTo>
                  <a:pt x="0" y="3808317"/>
                </a:lnTo>
                <a:close/>
              </a:path>
            </a:pathLst>
          </a:custGeom>
          <a:solidFill>
            <a:schemeClr val="tx2">
              <a:alpha val="90000"/>
            </a:schemeClr>
          </a:solidFill>
        </p:spPr>
        <p:txBody>
          <a:bodyPr wrap="square" lIns="435600" tIns="1436400" rIns="633600" bIns="0" anchor="t" anchorCtr="0">
            <a:noAutofit/>
          </a:bodyPr>
          <a:lstStyle>
            <a:lvl1pPr algn="l">
              <a:defRPr sz="3600" b="0">
                <a:solidFill>
                  <a:schemeClr val="bg1"/>
                </a:solidFill>
              </a:defRPr>
            </a:lvl1pPr>
          </a:lstStyle>
          <a:p>
            <a:r>
              <a:rPr lang="de-DE"/>
              <a:t>Mastertitelformat bearbeiten</a:t>
            </a:r>
          </a:p>
        </p:txBody>
      </p:sp>
      <p:sp>
        <p:nvSpPr>
          <p:cNvPr id="10" name="Untertitel 9">
            <a:extLst>
              <a:ext uri="{FF2B5EF4-FFF2-40B4-BE49-F238E27FC236}">
                <a16:creationId xmlns:a16="http://schemas.microsoft.com/office/drawing/2014/main" id="{3C884955-1258-4438-9D4C-6A0A0DBC5399}"/>
              </a:ext>
            </a:extLst>
          </p:cNvPr>
          <p:cNvSpPr>
            <a:spLocks noGrp="1"/>
          </p:cNvSpPr>
          <p:nvPr>
            <p:ph type="subTitle" idx="1"/>
          </p:nvPr>
        </p:nvSpPr>
        <p:spPr>
          <a:xfrm>
            <a:off x="3401311" y="4838660"/>
            <a:ext cx="3820701" cy="1398620"/>
          </a:xfrm>
          <a:custGeom>
            <a:avLst/>
            <a:gdLst>
              <a:gd name="connsiteX0" fmla="*/ 3820701 w 3820701"/>
              <a:gd name="connsiteY0" fmla="*/ 0 h 1398620"/>
              <a:gd name="connsiteX1" fmla="*/ 3820701 w 3820701"/>
              <a:gd name="connsiteY1" fmla="*/ 1398620 h 1398620"/>
              <a:gd name="connsiteX2" fmla="*/ 0 w 3820701"/>
              <a:gd name="connsiteY2" fmla="*/ 1398620 h 1398620"/>
              <a:gd name="connsiteX3" fmla="*/ 0 w 3820701"/>
              <a:gd name="connsiteY3" fmla="*/ 334589 h 1398620"/>
            </a:gdLst>
            <a:ahLst/>
            <a:cxnLst>
              <a:cxn ang="0">
                <a:pos x="connsiteX0" y="connsiteY0"/>
              </a:cxn>
              <a:cxn ang="0">
                <a:pos x="connsiteX1" y="connsiteY1"/>
              </a:cxn>
              <a:cxn ang="0">
                <a:pos x="connsiteX2" y="connsiteY2"/>
              </a:cxn>
              <a:cxn ang="0">
                <a:pos x="connsiteX3" y="connsiteY3"/>
              </a:cxn>
            </a:cxnLst>
            <a:rect l="l" t="t" r="r" b="b"/>
            <a:pathLst>
              <a:path w="3820701" h="1398620">
                <a:moveTo>
                  <a:pt x="3820701" y="0"/>
                </a:moveTo>
                <a:lnTo>
                  <a:pt x="3820701" y="1398620"/>
                </a:lnTo>
                <a:lnTo>
                  <a:pt x="0" y="1398620"/>
                </a:lnTo>
                <a:lnTo>
                  <a:pt x="0" y="334589"/>
                </a:lnTo>
                <a:close/>
              </a:path>
            </a:pathLst>
          </a:custGeom>
          <a:solidFill>
            <a:schemeClr val="bg1"/>
          </a:solidFill>
        </p:spPr>
        <p:txBody>
          <a:bodyPr wrap="square" lIns="385200" tIns="522000" rIns="385200" bIns="97200" anchor="t" anchorCtr="0">
            <a:noAutofit/>
          </a:bodyPr>
          <a:lstStyle>
            <a:lvl1pPr marL="0" indent="0" algn="l">
              <a:spcBef>
                <a:spcPts val="0"/>
              </a:spcBef>
              <a:buFont typeface="Arial" panose="020B0604020202020204" pitchFamily="34" charset="0"/>
              <a:buChar char="​"/>
              <a:defRPr sz="1600" b="1">
                <a:solidFill>
                  <a:schemeClr val="tx1"/>
                </a:solidFill>
                <a:latin typeface="+mj-lt"/>
              </a:defRPr>
            </a:lvl1pPr>
            <a:lvl2pPr marL="0" indent="0" algn="l">
              <a:spcBef>
                <a:spcPts val="0"/>
              </a:spcBef>
              <a:buFont typeface="Arial" panose="020B0604020202020204" pitchFamily="34" charset="0"/>
              <a:buChar char="​"/>
              <a:defRPr sz="1600">
                <a:latin typeface="+mj-lt"/>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13" name="shpPhLogo">
            <a:extLst>
              <a:ext uri="{FF2B5EF4-FFF2-40B4-BE49-F238E27FC236}">
                <a16:creationId xmlns:a16="http://schemas.microsoft.com/office/drawing/2014/main" id="{F598FC0D-4DD0-464B-A851-658D79BB8F8D}"/>
              </a:ext>
            </a:extLst>
          </p:cNvPr>
          <p:cNvSpPr>
            <a:spLocks noGrp="1"/>
          </p:cNvSpPr>
          <p:nvPr>
            <p:ph type="body" sz="quarter" idx="13" hasCustomPrompt="1"/>
          </p:nvPr>
        </p:nvSpPr>
        <p:spPr>
          <a:xfrm>
            <a:off x="459085" y="2015344"/>
            <a:ext cx="3294000" cy="779081"/>
          </a:xfrm>
          <a:blipFill>
            <a:blip r:embed="rId2">
              <a:extLst>
                <a:ext uri="{96DAC541-7B7A-43D3-8B79-37D633B846F1}">
                  <asvg:svgBlip xmlns:asvg="http://schemas.microsoft.com/office/drawing/2016/SVG/main" r:embed="rId3"/>
                </a:ext>
              </a:extLst>
            </a:blip>
            <a:stretch>
              <a:fillRect/>
            </a:stretch>
          </a:blipFill>
        </p:spPr>
        <p:txBody>
          <a:bodyPr lIns="0" tIns="0" rIns="0" bIns="0" anchor="t" anchorCtr="0"/>
          <a:lstStyle>
            <a:lvl1pPr algn="l">
              <a:buNone/>
              <a:defRPr sz="100" b="0">
                <a:no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de-DE"/>
              <a:t> </a:t>
            </a:r>
          </a:p>
        </p:txBody>
      </p:sp>
    </p:spTree>
    <p:extLst>
      <p:ext uri="{BB962C8B-B14F-4D97-AF65-F5344CB8AC3E}">
        <p14:creationId xmlns:p14="http://schemas.microsoft.com/office/powerpoint/2010/main" val="29972883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Kapitel 1">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a:xfrm rot="16200000">
            <a:off x="0" y="0"/>
            <a:ext cx="0" cy="0"/>
          </a:xfrm>
        </p:spPr>
        <p:txBody>
          <a:bodyPr/>
          <a:lstStyle>
            <a:lvl1pPr>
              <a:defRPr sz="100">
                <a:noFill/>
              </a:defRPr>
            </a:lvl1p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a:xfrm>
            <a:off x="0" y="0"/>
            <a:ext cx="0" cy="0"/>
          </a:xfrm>
        </p:spPr>
        <p:txBody>
          <a:bodyPr/>
          <a:lstStyle>
            <a:lvl1pPr>
              <a:defRPr sz="100">
                <a:noFill/>
              </a:defRPr>
            </a:lvl1pPr>
          </a:lstStyle>
          <a:p>
            <a:fld id="{CF9AA2C3-625B-44D4-A683-25892D2668D5}" type="slidenum">
              <a:rPr lang="de-DE" smtClean="0"/>
              <a:pPr/>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7538720" y="3691740"/>
            <a:ext cx="3996000" cy="1116000"/>
          </a:xfrm>
        </p:spPr>
        <p:txBody>
          <a:bodyPr wrap="square" anchor="t"/>
          <a:lstStyle>
            <a:lvl1pPr>
              <a:lnSpc>
                <a:spcPct val="90000"/>
              </a:lnSpc>
              <a:defRPr sz="3600" b="0"/>
            </a:lvl1pPr>
          </a:lstStyle>
          <a:p>
            <a:r>
              <a:rPr lang="de-DE"/>
              <a:t>Mastertitelformat bearbeiten</a:t>
            </a:r>
          </a:p>
        </p:txBody>
      </p:sp>
      <p:sp>
        <p:nvSpPr>
          <p:cNvPr id="11" name="Bildplatzhalter 10">
            <a:extLst>
              <a:ext uri="{FF2B5EF4-FFF2-40B4-BE49-F238E27FC236}">
                <a16:creationId xmlns:a16="http://schemas.microsoft.com/office/drawing/2014/main" id="{D0DE87E1-CD70-4BA3-B4FE-47CC23D1FE1E}"/>
              </a:ext>
            </a:extLst>
          </p:cNvPr>
          <p:cNvSpPr>
            <a:spLocks noGrp="1"/>
          </p:cNvSpPr>
          <p:nvPr>
            <p:ph type="pic" sz="quarter" idx="15"/>
          </p:nvPr>
        </p:nvSpPr>
        <p:spPr>
          <a:xfrm>
            <a:off x="0" y="0"/>
            <a:ext cx="6909848" cy="6381750"/>
          </a:xfrm>
          <a:custGeom>
            <a:avLst/>
            <a:gdLst>
              <a:gd name="connsiteX0" fmla="*/ 0 w 6909848"/>
              <a:gd name="connsiteY0" fmla="*/ 0 h 6381750"/>
              <a:gd name="connsiteX1" fmla="*/ 6909848 w 6909848"/>
              <a:gd name="connsiteY1" fmla="*/ 0 h 6381750"/>
              <a:gd name="connsiteX2" fmla="*/ 6909848 w 6909848"/>
              <a:gd name="connsiteY2" fmla="*/ 5776474 h 6381750"/>
              <a:gd name="connsiteX3" fmla="*/ 0 w 6909848"/>
              <a:gd name="connsiteY3" fmla="*/ 6381750 h 6381750"/>
            </a:gdLst>
            <a:ahLst/>
            <a:cxnLst>
              <a:cxn ang="0">
                <a:pos x="connsiteX0" y="connsiteY0"/>
              </a:cxn>
              <a:cxn ang="0">
                <a:pos x="connsiteX1" y="connsiteY1"/>
              </a:cxn>
              <a:cxn ang="0">
                <a:pos x="connsiteX2" y="connsiteY2"/>
              </a:cxn>
              <a:cxn ang="0">
                <a:pos x="connsiteX3" y="connsiteY3"/>
              </a:cxn>
            </a:cxnLst>
            <a:rect l="l" t="t" r="r" b="b"/>
            <a:pathLst>
              <a:path w="6909848" h="6381750">
                <a:moveTo>
                  <a:pt x="0" y="0"/>
                </a:moveTo>
                <a:lnTo>
                  <a:pt x="6909848" y="0"/>
                </a:lnTo>
                <a:lnTo>
                  <a:pt x="6909848" y="5776474"/>
                </a:lnTo>
                <a:lnTo>
                  <a:pt x="0" y="6381750"/>
                </a:lnTo>
                <a:close/>
              </a:path>
            </a:pathLst>
          </a:custGeom>
          <a:solidFill>
            <a:schemeClr val="bg2"/>
          </a:solidFill>
        </p:spPr>
        <p:txBody>
          <a:bodyPr wrap="square" anchor="ctr">
            <a:noAutofit/>
          </a:bodyPr>
          <a:lstStyle>
            <a:lvl1pPr algn="ctr">
              <a:defRPr b="0">
                <a:solidFill>
                  <a:schemeClr val="tx1"/>
                </a:solidFill>
              </a:defRPr>
            </a:lvl1pPr>
          </a:lstStyle>
          <a:p>
            <a:r>
              <a:rPr lang="de-DE"/>
              <a:t>Bild durch Klicken auf Symbol hinzufügen</a:t>
            </a:r>
          </a:p>
        </p:txBody>
      </p:sp>
      <p:sp>
        <p:nvSpPr>
          <p:cNvPr id="15" name="Textplatzhalter 14">
            <a:extLst>
              <a:ext uri="{FF2B5EF4-FFF2-40B4-BE49-F238E27FC236}">
                <a16:creationId xmlns:a16="http://schemas.microsoft.com/office/drawing/2014/main" id="{5C9D5613-E658-4240-87B7-A2A13A9D90BD}"/>
              </a:ext>
            </a:extLst>
          </p:cNvPr>
          <p:cNvSpPr>
            <a:spLocks noGrp="1"/>
          </p:cNvSpPr>
          <p:nvPr>
            <p:ph type="body" sz="quarter" idx="16" hasCustomPrompt="1"/>
          </p:nvPr>
        </p:nvSpPr>
        <p:spPr bwMode="gray">
          <a:xfrm>
            <a:off x="6377932" y="1953988"/>
            <a:ext cx="4496443" cy="1858961"/>
          </a:xfrm>
        </p:spPr>
        <p:txBody>
          <a:bodyPr anchor="b"/>
          <a:lstStyle>
            <a:lvl1pPr>
              <a:lnSpc>
                <a:spcPct val="100000"/>
              </a:lnSpc>
              <a:spcBef>
                <a:spcPts val="0"/>
              </a:spcBef>
              <a:buNone/>
              <a:defRPr sz="14000" b="1">
                <a:solidFill>
                  <a:schemeClr val="tx2"/>
                </a:solidFill>
                <a:latin typeface="+mj-lt"/>
              </a:defRPr>
            </a:lvl1pPr>
            <a:lvl2pPr>
              <a:lnSpc>
                <a:spcPct val="100000"/>
              </a:lnSpc>
              <a:spcBef>
                <a:spcPts val="0"/>
              </a:spcBef>
              <a:buNone/>
              <a:defRPr sz="14000" b="0">
                <a:solidFill>
                  <a:schemeClr val="tx2"/>
                </a:solidFill>
                <a:latin typeface="+mj-lt"/>
              </a:defRPr>
            </a:lvl2pPr>
            <a:lvl3pPr>
              <a:lnSpc>
                <a:spcPct val="100000"/>
              </a:lnSpc>
              <a:spcBef>
                <a:spcPts val="0"/>
              </a:spcBef>
              <a:buNone/>
              <a:defRPr sz="14000" b="0">
                <a:solidFill>
                  <a:schemeClr val="tx2"/>
                </a:solidFill>
                <a:latin typeface="+mj-lt"/>
              </a:defRPr>
            </a:lvl3pPr>
            <a:lvl4pPr>
              <a:lnSpc>
                <a:spcPct val="100000"/>
              </a:lnSpc>
              <a:spcBef>
                <a:spcPts val="0"/>
              </a:spcBef>
              <a:buNone/>
              <a:defRPr sz="14000" b="0">
                <a:solidFill>
                  <a:schemeClr val="tx2"/>
                </a:solidFill>
                <a:latin typeface="+mj-lt"/>
              </a:defRPr>
            </a:lvl4pPr>
            <a:lvl5pPr>
              <a:lnSpc>
                <a:spcPct val="100000"/>
              </a:lnSpc>
              <a:spcBef>
                <a:spcPts val="0"/>
              </a:spcBef>
              <a:buNone/>
              <a:defRPr sz="14000" b="0">
                <a:solidFill>
                  <a:schemeClr val="tx2"/>
                </a:solidFill>
                <a:latin typeface="+mj-lt"/>
              </a:defRPr>
            </a:lvl5pPr>
          </a:lstStyle>
          <a:p>
            <a:pPr lvl="0"/>
            <a:r>
              <a:rPr lang="de-DE"/>
              <a:t>01</a:t>
            </a:r>
          </a:p>
        </p:txBody>
      </p:sp>
    </p:spTree>
    <p:extLst>
      <p:ext uri="{BB962C8B-B14F-4D97-AF65-F5344CB8AC3E}">
        <p14:creationId xmlns:p14="http://schemas.microsoft.com/office/powerpoint/2010/main" val="34689798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Kapitel 2">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a:xfrm rot="16200000">
            <a:off x="0" y="0"/>
            <a:ext cx="0" cy="0"/>
          </a:xfrm>
        </p:spPr>
        <p:txBody>
          <a:bodyPr/>
          <a:lstStyle>
            <a:lvl1pPr>
              <a:defRPr sz="100">
                <a:noFill/>
              </a:defRPr>
            </a:lvl1p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a:xfrm>
            <a:off x="0" y="0"/>
            <a:ext cx="0" cy="0"/>
          </a:xfrm>
        </p:spPr>
        <p:txBody>
          <a:bodyPr/>
          <a:lstStyle>
            <a:lvl1pPr>
              <a:defRPr sz="100">
                <a:noFill/>
              </a:defRPr>
            </a:lvl1pPr>
          </a:lstStyle>
          <a:p>
            <a:fld id="{CF9AA2C3-625B-44D4-A683-25892D2668D5}" type="slidenum">
              <a:rPr lang="de-DE" smtClean="0"/>
              <a:pPr/>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908802" y="1708782"/>
            <a:ext cx="4622798" cy="1116000"/>
          </a:xfrm>
        </p:spPr>
        <p:txBody>
          <a:bodyPr wrap="square" anchor="t"/>
          <a:lstStyle>
            <a:lvl1pPr>
              <a:defRPr sz="3600" b="0"/>
            </a:lvl1pPr>
          </a:lstStyle>
          <a:p>
            <a:r>
              <a:rPr lang="de-DE"/>
              <a:t>Mastertitelformat bearbeiten</a:t>
            </a:r>
          </a:p>
        </p:txBody>
      </p:sp>
      <p:sp>
        <p:nvSpPr>
          <p:cNvPr id="15" name="Textplatzhalter 14">
            <a:extLst>
              <a:ext uri="{FF2B5EF4-FFF2-40B4-BE49-F238E27FC236}">
                <a16:creationId xmlns:a16="http://schemas.microsoft.com/office/drawing/2014/main" id="{5C9D5613-E658-4240-87B7-A2A13A9D90BD}"/>
              </a:ext>
            </a:extLst>
          </p:cNvPr>
          <p:cNvSpPr>
            <a:spLocks noGrp="1"/>
          </p:cNvSpPr>
          <p:nvPr>
            <p:ph type="body" sz="quarter" idx="16" hasCustomPrompt="1"/>
          </p:nvPr>
        </p:nvSpPr>
        <p:spPr bwMode="gray">
          <a:xfrm>
            <a:off x="-1906404" y="929441"/>
            <a:ext cx="7786504" cy="6327549"/>
          </a:xfrm>
        </p:spPr>
        <p:txBody>
          <a:bodyPr lIns="0" tIns="0" rIns="0" bIns="0" anchor="b" anchorCtr="0"/>
          <a:lstStyle>
            <a:lvl1pPr algn="l">
              <a:lnSpc>
                <a:spcPct val="100000"/>
              </a:lnSpc>
              <a:spcBef>
                <a:spcPts val="0"/>
              </a:spcBef>
              <a:buNone/>
              <a:defRPr sz="50200" b="1">
                <a:solidFill>
                  <a:schemeClr val="tx2"/>
                </a:solidFill>
                <a:latin typeface="+mj-lt"/>
              </a:defRPr>
            </a:lvl1pPr>
            <a:lvl2pPr>
              <a:lnSpc>
                <a:spcPct val="100000"/>
              </a:lnSpc>
              <a:spcBef>
                <a:spcPts val="0"/>
              </a:spcBef>
              <a:buNone/>
              <a:defRPr sz="14000" b="0">
                <a:solidFill>
                  <a:schemeClr val="tx2"/>
                </a:solidFill>
                <a:latin typeface="+mj-lt"/>
              </a:defRPr>
            </a:lvl2pPr>
            <a:lvl3pPr>
              <a:lnSpc>
                <a:spcPct val="100000"/>
              </a:lnSpc>
              <a:spcBef>
                <a:spcPts val="0"/>
              </a:spcBef>
              <a:buNone/>
              <a:defRPr sz="14000" b="0">
                <a:solidFill>
                  <a:schemeClr val="tx2"/>
                </a:solidFill>
                <a:latin typeface="+mj-lt"/>
              </a:defRPr>
            </a:lvl3pPr>
            <a:lvl4pPr>
              <a:lnSpc>
                <a:spcPct val="100000"/>
              </a:lnSpc>
              <a:spcBef>
                <a:spcPts val="0"/>
              </a:spcBef>
              <a:buNone/>
              <a:defRPr sz="14000" b="0">
                <a:solidFill>
                  <a:schemeClr val="tx2"/>
                </a:solidFill>
                <a:latin typeface="+mj-lt"/>
              </a:defRPr>
            </a:lvl4pPr>
            <a:lvl5pPr>
              <a:lnSpc>
                <a:spcPct val="100000"/>
              </a:lnSpc>
              <a:spcBef>
                <a:spcPts val="0"/>
              </a:spcBef>
              <a:buNone/>
              <a:defRPr sz="14000" b="0">
                <a:solidFill>
                  <a:schemeClr val="tx2"/>
                </a:solidFill>
                <a:latin typeface="+mj-lt"/>
              </a:defRPr>
            </a:lvl5pPr>
          </a:lstStyle>
          <a:p>
            <a:pPr lvl="0"/>
            <a:r>
              <a:rPr lang="de-DE"/>
              <a:t>01</a:t>
            </a:r>
          </a:p>
        </p:txBody>
      </p:sp>
    </p:spTree>
    <p:extLst>
      <p:ext uri="{BB962C8B-B14F-4D97-AF65-F5344CB8AC3E}">
        <p14:creationId xmlns:p14="http://schemas.microsoft.com/office/powerpoint/2010/main" val="25333377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Inhalt 2-spaltig">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58813" y="450806"/>
            <a:ext cx="10137776"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3" y="969071"/>
            <a:ext cx="10137776"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3" name="Inhaltsplatzhalter 2">
            <a:extLst>
              <a:ext uri="{FF2B5EF4-FFF2-40B4-BE49-F238E27FC236}">
                <a16:creationId xmlns:a16="http://schemas.microsoft.com/office/drawing/2014/main" id="{91D0A2D4-6CFF-427F-9FC8-1A43547B811E}"/>
              </a:ext>
            </a:extLst>
          </p:cNvPr>
          <p:cNvSpPr>
            <a:spLocks noGrp="1"/>
          </p:cNvSpPr>
          <p:nvPr>
            <p:ph idx="1"/>
          </p:nvPr>
        </p:nvSpPr>
        <p:spPr>
          <a:xfrm>
            <a:off x="658813" y="1665288"/>
            <a:ext cx="5221287" cy="44640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Inhaltsplatzhalter 3">
            <a:extLst>
              <a:ext uri="{FF2B5EF4-FFF2-40B4-BE49-F238E27FC236}">
                <a16:creationId xmlns:a16="http://schemas.microsoft.com/office/drawing/2014/main" id="{49014DF3-C60F-4ED9-B3DD-D1ED8C090A5A}"/>
              </a:ext>
            </a:extLst>
          </p:cNvPr>
          <p:cNvSpPr>
            <a:spLocks noGrp="1"/>
          </p:cNvSpPr>
          <p:nvPr>
            <p:ph idx="15"/>
          </p:nvPr>
        </p:nvSpPr>
        <p:spPr>
          <a:xfrm>
            <a:off x="6312841" y="1665288"/>
            <a:ext cx="5221287" cy="44640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a:extLst>
              <a:ext uri="{FF2B5EF4-FFF2-40B4-BE49-F238E27FC236}">
                <a16:creationId xmlns:a16="http://schemas.microsoft.com/office/drawing/2014/main" id="{76979C65-A911-4374-8101-B3B467FBAE34}"/>
              </a:ext>
            </a:extLst>
          </p:cNvPr>
          <p:cNvSpPr>
            <a:spLocks noGrp="1"/>
          </p:cNvSpPr>
          <p:nvPr>
            <p:ph type="body" sz="quarter" idx="14" hasCustomPrompt="1"/>
          </p:nvPr>
        </p:nvSpPr>
        <p:spPr>
          <a:xfrm>
            <a:off x="6315698" y="6349209"/>
            <a:ext cx="5218430" cy="139698"/>
          </a:xfrm>
        </p:spPr>
        <p:txBody>
          <a:bodyPr anchor="b"/>
          <a:lstStyle>
            <a:lvl1pPr marL="0" indent="0" algn="r">
              <a:lnSpc>
                <a:spcPct val="100000"/>
              </a:lnSpc>
              <a:spcBef>
                <a:spcPts val="0"/>
              </a:spcBef>
              <a:buNone/>
              <a:defRPr sz="900" b="0">
                <a:solidFill>
                  <a:schemeClr val="bg2"/>
                </a:solidFill>
                <a:latin typeface="+mn-lt"/>
              </a:defRPr>
            </a:lvl1pPr>
            <a:lvl2pPr marL="0" indent="0" algn="r">
              <a:lnSpc>
                <a:spcPct val="100000"/>
              </a:lnSpc>
              <a:spcBef>
                <a:spcPts val="0"/>
              </a:spcBef>
              <a:buNone/>
              <a:defRPr sz="900" b="0">
                <a:solidFill>
                  <a:schemeClr val="tx1"/>
                </a:solidFill>
                <a:latin typeface="+mn-lt"/>
              </a:defRPr>
            </a:lvl2pPr>
            <a:lvl3pPr marL="0" indent="0" algn="r">
              <a:lnSpc>
                <a:spcPct val="100000"/>
              </a:lnSpc>
              <a:spcBef>
                <a:spcPts val="0"/>
              </a:spcBef>
              <a:buNone/>
              <a:defRPr sz="900" b="0">
                <a:solidFill>
                  <a:schemeClr val="tx1"/>
                </a:solidFill>
                <a:latin typeface="+mn-lt"/>
              </a:defRPr>
            </a:lvl3pPr>
            <a:lvl4pPr marL="0" indent="0" algn="r">
              <a:lnSpc>
                <a:spcPct val="100000"/>
              </a:lnSpc>
              <a:spcBef>
                <a:spcPts val="0"/>
              </a:spcBef>
              <a:buNone/>
              <a:defRPr sz="900" b="0">
                <a:solidFill>
                  <a:schemeClr val="tx1"/>
                </a:solidFill>
                <a:latin typeface="+mn-lt"/>
              </a:defRPr>
            </a:lvl4pPr>
            <a:lvl5pPr marL="0" indent="0" algn="r">
              <a:lnSpc>
                <a:spcPct val="100000"/>
              </a:lnSpc>
              <a:spcBef>
                <a:spcPts val="0"/>
              </a:spcBef>
              <a:buNone/>
              <a:defRPr sz="900" b="0">
                <a:solidFill>
                  <a:schemeClr val="tx1"/>
                </a:solidFill>
                <a:latin typeface="+mn-lt"/>
              </a:defRPr>
            </a:lvl5pPr>
          </a:lstStyle>
          <a:p>
            <a:pPr lvl="0"/>
            <a:r>
              <a:rPr lang="de-DE"/>
              <a:t>Fußnote</a:t>
            </a:r>
          </a:p>
        </p:txBody>
      </p:sp>
    </p:spTree>
    <p:extLst>
      <p:ext uri="{BB962C8B-B14F-4D97-AF65-F5344CB8AC3E}">
        <p14:creationId xmlns:p14="http://schemas.microsoft.com/office/powerpoint/2010/main" val="41622017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Inhalt mit Bild links">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311901" y="450806"/>
            <a:ext cx="4479744"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311900" y="969071"/>
            <a:ext cx="5221287"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3" name="Inhaltsplatzhalter 2">
            <a:extLst>
              <a:ext uri="{FF2B5EF4-FFF2-40B4-BE49-F238E27FC236}">
                <a16:creationId xmlns:a16="http://schemas.microsoft.com/office/drawing/2014/main" id="{91D0A2D4-6CFF-427F-9FC8-1A43547B811E}"/>
              </a:ext>
            </a:extLst>
          </p:cNvPr>
          <p:cNvSpPr>
            <a:spLocks noGrp="1"/>
          </p:cNvSpPr>
          <p:nvPr>
            <p:ph idx="1"/>
          </p:nvPr>
        </p:nvSpPr>
        <p:spPr>
          <a:xfrm>
            <a:off x="6311900" y="1665288"/>
            <a:ext cx="5221287" cy="44640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a:extLst>
              <a:ext uri="{FF2B5EF4-FFF2-40B4-BE49-F238E27FC236}">
                <a16:creationId xmlns:a16="http://schemas.microsoft.com/office/drawing/2014/main" id="{76979C65-A911-4374-8101-B3B467FBAE34}"/>
              </a:ext>
            </a:extLst>
          </p:cNvPr>
          <p:cNvSpPr>
            <a:spLocks noGrp="1"/>
          </p:cNvSpPr>
          <p:nvPr>
            <p:ph type="body" sz="quarter" idx="14" hasCustomPrompt="1"/>
          </p:nvPr>
        </p:nvSpPr>
        <p:spPr>
          <a:xfrm>
            <a:off x="6311900" y="6349209"/>
            <a:ext cx="5218430" cy="139698"/>
          </a:xfrm>
        </p:spPr>
        <p:txBody>
          <a:bodyPr anchor="b"/>
          <a:lstStyle>
            <a:lvl1pPr marL="0" indent="0" algn="r">
              <a:lnSpc>
                <a:spcPct val="100000"/>
              </a:lnSpc>
              <a:spcBef>
                <a:spcPts val="0"/>
              </a:spcBef>
              <a:buNone/>
              <a:defRPr sz="900" b="0">
                <a:solidFill>
                  <a:schemeClr val="bg2"/>
                </a:solidFill>
                <a:latin typeface="+mn-lt"/>
              </a:defRPr>
            </a:lvl1pPr>
            <a:lvl2pPr marL="0" indent="0" algn="r">
              <a:lnSpc>
                <a:spcPct val="100000"/>
              </a:lnSpc>
              <a:spcBef>
                <a:spcPts val="0"/>
              </a:spcBef>
              <a:buNone/>
              <a:defRPr sz="900" b="0">
                <a:solidFill>
                  <a:schemeClr val="tx1"/>
                </a:solidFill>
                <a:latin typeface="+mn-lt"/>
              </a:defRPr>
            </a:lvl2pPr>
            <a:lvl3pPr marL="0" indent="0" algn="r">
              <a:lnSpc>
                <a:spcPct val="100000"/>
              </a:lnSpc>
              <a:spcBef>
                <a:spcPts val="0"/>
              </a:spcBef>
              <a:buNone/>
              <a:defRPr sz="900" b="0">
                <a:solidFill>
                  <a:schemeClr val="tx1"/>
                </a:solidFill>
                <a:latin typeface="+mn-lt"/>
              </a:defRPr>
            </a:lvl3pPr>
            <a:lvl4pPr marL="0" indent="0" algn="r">
              <a:lnSpc>
                <a:spcPct val="100000"/>
              </a:lnSpc>
              <a:spcBef>
                <a:spcPts val="0"/>
              </a:spcBef>
              <a:buNone/>
              <a:defRPr sz="900" b="0">
                <a:solidFill>
                  <a:schemeClr val="tx1"/>
                </a:solidFill>
                <a:latin typeface="+mn-lt"/>
              </a:defRPr>
            </a:lvl4pPr>
            <a:lvl5pPr marL="0" indent="0" algn="r">
              <a:lnSpc>
                <a:spcPct val="100000"/>
              </a:lnSpc>
              <a:spcBef>
                <a:spcPts val="0"/>
              </a:spcBef>
              <a:buNone/>
              <a:defRPr sz="900" b="0">
                <a:solidFill>
                  <a:schemeClr val="tx1"/>
                </a:solidFill>
                <a:latin typeface="+mn-lt"/>
              </a:defRPr>
            </a:lvl5pPr>
          </a:lstStyle>
          <a:p>
            <a:pPr lvl="0"/>
            <a:r>
              <a:rPr lang="de-DE"/>
              <a:t>Fußnote</a:t>
            </a:r>
          </a:p>
        </p:txBody>
      </p:sp>
      <p:sp>
        <p:nvSpPr>
          <p:cNvPr id="12" name="Bildplatzhalter 11">
            <a:extLst>
              <a:ext uri="{FF2B5EF4-FFF2-40B4-BE49-F238E27FC236}">
                <a16:creationId xmlns:a16="http://schemas.microsoft.com/office/drawing/2014/main" id="{0B04DE4C-D265-4C47-BE3B-33765C191B2D}"/>
              </a:ext>
            </a:extLst>
          </p:cNvPr>
          <p:cNvSpPr>
            <a:spLocks noGrp="1"/>
          </p:cNvSpPr>
          <p:nvPr>
            <p:ph type="pic" sz="quarter" idx="15"/>
          </p:nvPr>
        </p:nvSpPr>
        <p:spPr>
          <a:xfrm>
            <a:off x="658813" y="1"/>
            <a:ext cx="5218430" cy="6381750"/>
          </a:xfrm>
          <a:custGeom>
            <a:avLst/>
            <a:gdLst>
              <a:gd name="connsiteX0" fmla="*/ 0 w 5218430"/>
              <a:gd name="connsiteY0" fmla="*/ 0 h 6381750"/>
              <a:gd name="connsiteX1" fmla="*/ 5218430 w 5218430"/>
              <a:gd name="connsiteY1" fmla="*/ 0 h 6381750"/>
              <a:gd name="connsiteX2" fmla="*/ 5218430 w 5218430"/>
              <a:gd name="connsiteY2" fmla="*/ 5924386 h 6381750"/>
              <a:gd name="connsiteX3" fmla="*/ 0 w 5218430"/>
              <a:gd name="connsiteY3" fmla="*/ 6381750 h 6381750"/>
            </a:gdLst>
            <a:ahLst/>
            <a:cxnLst>
              <a:cxn ang="0">
                <a:pos x="connsiteX0" y="connsiteY0"/>
              </a:cxn>
              <a:cxn ang="0">
                <a:pos x="connsiteX1" y="connsiteY1"/>
              </a:cxn>
              <a:cxn ang="0">
                <a:pos x="connsiteX2" y="connsiteY2"/>
              </a:cxn>
              <a:cxn ang="0">
                <a:pos x="connsiteX3" y="connsiteY3"/>
              </a:cxn>
            </a:cxnLst>
            <a:rect l="l" t="t" r="r" b="b"/>
            <a:pathLst>
              <a:path w="5218430" h="6381750">
                <a:moveTo>
                  <a:pt x="0" y="0"/>
                </a:moveTo>
                <a:lnTo>
                  <a:pt x="5218430" y="0"/>
                </a:lnTo>
                <a:lnTo>
                  <a:pt x="5218430" y="5924386"/>
                </a:lnTo>
                <a:lnTo>
                  <a:pt x="0" y="6381750"/>
                </a:lnTo>
                <a:close/>
              </a:path>
            </a:pathLst>
          </a:custGeom>
          <a:solidFill>
            <a:schemeClr val="bg2"/>
          </a:solidFill>
        </p:spPr>
        <p:txBody>
          <a:bodyPr wrap="square" anchor="ctr">
            <a:noAutofit/>
          </a:bodyPr>
          <a:lstStyle>
            <a:lvl1pPr algn="ctr">
              <a:defRPr b="0">
                <a:solidFill>
                  <a:schemeClr val="tx1"/>
                </a:solidFill>
              </a:defRPr>
            </a:lvl1pPr>
          </a:lstStyle>
          <a:p>
            <a:r>
              <a:rPr lang="de-DE"/>
              <a:t>Bild durch Klicken auf Symbol hinzufügen</a:t>
            </a:r>
          </a:p>
        </p:txBody>
      </p:sp>
    </p:spTree>
    <p:extLst>
      <p:ext uri="{BB962C8B-B14F-4D97-AF65-F5344CB8AC3E}">
        <p14:creationId xmlns:p14="http://schemas.microsoft.com/office/powerpoint/2010/main" val="28509789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Inhalt mit Bild rechts">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58814" y="450806"/>
            <a:ext cx="5221287"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4" y="969071"/>
            <a:ext cx="5221287"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3" name="Inhaltsplatzhalter 2">
            <a:extLst>
              <a:ext uri="{FF2B5EF4-FFF2-40B4-BE49-F238E27FC236}">
                <a16:creationId xmlns:a16="http://schemas.microsoft.com/office/drawing/2014/main" id="{91D0A2D4-6CFF-427F-9FC8-1A43547B811E}"/>
              </a:ext>
            </a:extLst>
          </p:cNvPr>
          <p:cNvSpPr>
            <a:spLocks noGrp="1"/>
          </p:cNvSpPr>
          <p:nvPr>
            <p:ph idx="1"/>
          </p:nvPr>
        </p:nvSpPr>
        <p:spPr>
          <a:xfrm>
            <a:off x="658813" y="1665288"/>
            <a:ext cx="5221287" cy="44640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a:extLst>
              <a:ext uri="{FF2B5EF4-FFF2-40B4-BE49-F238E27FC236}">
                <a16:creationId xmlns:a16="http://schemas.microsoft.com/office/drawing/2014/main" id="{76979C65-A911-4374-8101-B3B467FBAE34}"/>
              </a:ext>
            </a:extLst>
          </p:cNvPr>
          <p:cNvSpPr>
            <a:spLocks noGrp="1"/>
          </p:cNvSpPr>
          <p:nvPr>
            <p:ph type="body" sz="quarter" idx="14" hasCustomPrompt="1"/>
          </p:nvPr>
        </p:nvSpPr>
        <p:spPr>
          <a:xfrm>
            <a:off x="661670" y="6349209"/>
            <a:ext cx="5218430" cy="139698"/>
          </a:xfrm>
        </p:spPr>
        <p:txBody>
          <a:bodyPr anchor="b"/>
          <a:lstStyle>
            <a:lvl1pPr marL="0" indent="0" algn="r">
              <a:lnSpc>
                <a:spcPct val="100000"/>
              </a:lnSpc>
              <a:spcBef>
                <a:spcPts val="0"/>
              </a:spcBef>
              <a:buNone/>
              <a:defRPr sz="900" b="0">
                <a:solidFill>
                  <a:schemeClr val="bg2"/>
                </a:solidFill>
                <a:latin typeface="+mn-lt"/>
              </a:defRPr>
            </a:lvl1pPr>
            <a:lvl2pPr marL="0" indent="0" algn="r">
              <a:lnSpc>
                <a:spcPct val="100000"/>
              </a:lnSpc>
              <a:spcBef>
                <a:spcPts val="0"/>
              </a:spcBef>
              <a:buNone/>
              <a:defRPr sz="900" b="0">
                <a:solidFill>
                  <a:schemeClr val="tx1"/>
                </a:solidFill>
                <a:latin typeface="+mn-lt"/>
              </a:defRPr>
            </a:lvl2pPr>
            <a:lvl3pPr marL="0" indent="0" algn="r">
              <a:lnSpc>
                <a:spcPct val="100000"/>
              </a:lnSpc>
              <a:spcBef>
                <a:spcPts val="0"/>
              </a:spcBef>
              <a:buNone/>
              <a:defRPr sz="900" b="0">
                <a:solidFill>
                  <a:schemeClr val="tx1"/>
                </a:solidFill>
                <a:latin typeface="+mn-lt"/>
              </a:defRPr>
            </a:lvl3pPr>
            <a:lvl4pPr marL="0" indent="0" algn="r">
              <a:lnSpc>
                <a:spcPct val="100000"/>
              </a:lnSpc>
              <a:spcBef>
                <a:spcPts val="0"/>
              </a:spcBef>
              <a:buNone/>
              <a:defRPr sz="900" b="0">
                <a:solidFill>
                  <a:schemeClr val="tx1"/>
                </a:solidFill>
                <a:latin typeface="+mn-lt"/>
              </a:defRPr>
            </a:lvl4pPr>
            <a:lvl5pPr marL="0" indent="0" algn="r">
              <a:lnSpc>
                <a:spcPct val="100000"/>
              </a:lnSpc>
              <a:spcBef>
                <a:spcPts val="0"/>
              </a:spcBef>
              <a:buNone/>
              <a:defRPr sz="900" b="0">
                <a:solidFill>
                  <a:schemeClr val="tx1"/>
                </a:solidFill>
                <a:latin typeface="+mn-lt"/>
              </a:defRPr>
            </a:lvl5pPr>
          </a:lstStyle>
          <a:p>
            <a:pPr lvl="0"/>
            <a:r>
              <a:rPr lang="de-DE"/>
              <a:t>Fußnote</a:t>
            </a:r>
          </a:p>
        </p:txBody>
      </p:sp>
      <p:sp>
        <p:nvSpPr>
          <p:cNvPr id="11" name="Bildplatzhalter 10">
            <a:extLst>
              <a:ext uri="{FF2B5EF4-FFF2-40B4-BE49-F238E27FC236}">
                <a16:creationId xmlns:a16="http://schemas.microsoft.com/office/drawing/2014/main" id="{9A7C60A2-612C-449C-ACE6-00618A53C907}"/>
              </a:ext>
            </a:extLst>
          </p:cNvPr>
          <p:cNvSpPr>
            <a:spLocks noGrp="1"/>
          </p:cNvSpPr>
          <p:nvPr>
            <p:ph type="pic" sz="quarter" idx="15"/>
          </p:nvPr>
        </p:nvSpPr>
        <p:spPr>
          <a:xfrm>
            <a:off x="6311900" y="1"/>
            <a:ext cx="5880100" cy="6381750"/>
          </a:xfrm>
          <a:custGeom>
            <a:avLst/>
            <a:gdLst>
              <a:gd name="connsiteX0" fmla="*/ 0 w 5880100"/>
              <a:gd name="connsiteY0" fmla="*/ 0 h 6381750"/>
              <a:gd name="connsiteX1" fmla="*/ 5880100 w 5880100"/>
              <a:gd name="connsiteY1" fmla="*/ 0 h 6381750"/>
              <a:gd name="connsiteX2" fmla="*/ 5880100 w 5880100"/>
              <a:gd name="connsiteY2" fmla="*/ 5866815 h 6381750"/>
              <a:gd name="connsiteX3" fmla="*/ 0 w 5880100"/>
              <a:gd name="connsiteY3" fmla="*/ 6381750 h 6381750"/>
            </a:gdLst>
            <a:ahLst/>
            <a:cxnLst>
              <a:cxn ang="0">
                <a:pos x="connsiteX0" y="connsiteY0"/>
              </a:cxn>
              <a:cxn ang="0">
                <a:pos x="connsiteX1" y="connsiteY1"/>
              </a:cxn>
              <a:cxn ang="0">
                <a:pos x="connsiteX2" y="connsiteY2"/>
              </a:cxn>
              <a:cxn ang="0">
                <a:pos x="connsiteX3" y="connsiteY3"/>
              </a:cxn>
            </a:cxnLst>
            <a:rect l="l" t="t" r="r" b="b"/>
            <a:pathLst>
              <a:path w="5880100" h="6381750">
                <a:moveTo>
                  <a:pt x="0" y="0"/>
                </a:moveTo>
                <a:lnTo>
                  <a:pt x="5880100" y="0"/>
                </a:lnTo>
                <a:lnTo>
                  <a:pt x="5880100" y="5866815"/>
                </a:lnTo>
                <a:lnTo>
                  <a:pt x="0" y="6381750"/>
                </a:lnTo>
                <a:close/>
              </a:path>
            </a:pathLst>
          </a:custGeom>
          <a:solidFill>
            <a:schemeClr val="bg2"/>
          </a:solidFill>
        </p:spPr>
        <p:txBody>
          <a:bodyPr wrap="square" anchor="ctr">
            <a:noAutofit/>
          </a:bodyPr>
          <a:lstStyle>
            <a:lvl1pPr algn="ctr">
              <a:defRPr b="0">
                <a:solidFill>
                  <a:schemeClr val="tx1"/>
                </a:solidFill>
              </a:defRPr>
            </a:lvl1pPr>
          </a:lstStyle>
          <a:p>
            <a:r>
              <a:rPr lang="de-DE"/>
              <a:t>Bild durch Klicken auf Symbol hinzufügen</a:t>
            </a:r>
          </a:p>
        </p:txBody>
      </p:sp>
    </p:spTree>
    <p:extLst>
      <p:ext uri="{BB962C8B-B14F-4D97-AF65-F5344CB8AC3E}">
        <p14:creationId xmlns:p14="http://schemas.microsoft.com/office/powerpoint/2010/main" val="34972176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ild 1">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12" name="Bildplatzhalter 11">
            <a:extLst>
              <a:ext uri="{FF2B5EF4-FFF2-40B4-BE49-F238E27FC236}">
                <a16:creationId xmlns:a16="http://schemas.microsoft.com/office/drawing/2014/main" id="{92219151-6364-469E-B2FB-2A467FF20359}"/>
              </a:ext>
            </a:extLst>
          </p:cNvPr>
          <p:cNvSpPr>
            <a:spLocks noGrp="1"/>
          </p:cNvSpPr>
          <p:nvPr>
            <p:ph type="pic" sz="quarter" idx="15"/>
          </p:nvPr>
        </p:nvSpPr>
        <p:spPr>
          <a:xfrm>
            <a:off x="658714" y="646876"/>
            <a:ext cx="11533286" cy="6211124"/>
          </a:xfrm>
          <a:custGeom>
            <a:avLst/>
            <a:gdLst>
              <a:gd name="connsiteX0" fmla="*/ 11533286 w 11533286"/>
              <a:gd name="connsiteY0" fmla="*/ 0 h 6211124"/>
              <a:gd name="connsiteX1" fmla="*/ 11533286 w 11533286"/>
              <a:gd name="connsiteY1" fmla="*/ 6211124 h 6211124"/>
              <a:gd name="connsiteX2" fmla="*/ 0 w 11533286"/>
              <a:gd name="connsiteY2" fmla="*/ 6211124 h 6211124"/>
              <a:gd name="connsiteX3" fmla="*/ 0 w 11533286"/>
              <a:gd name="connsiteY3" fmla="*/ 1010272 h 6211124"/>
            </a:gdLst>
            <a:ahLst/>
            <a:cxnLst>
              <a:cxn ang="0">
                <a:pos x="connsiteX0" y="connsiteY0"/>
              </a:cxn>
              <a:cxn ang="0">
                <a:pos x="connsiteX1" y="connsiteY1"/>
              </a:cxn>
              <a:cxn ang="0">
                <a:pos x="connsiteX2" y="connsiteY2"/>
              </a:cxn>
              <a:cxn ang="0">
                <a:pos x="connsiteX3" y="connsiteY3"/>
              </a:cxn>
            </a:cxnLst>
            <a:rect l="l" t="t" r="r" b="b"/>
            <a:pathLst>
              <a:path w="11533286" h="6211124">
                <a:moveTo>
                  <a:pt x="11533286" y="0"/>
                </a:moveTo>
                <a:lnTo>
                  <a:pt x="11533286" y="6211124"/>
                </a:lnTo>
                <a:lnTo>
                  <a:pt x="0" y="6211124"/>
                </a:lnTo>
                <a:lnTo>
                  <a:pt x="0" y="1010272"/>
                </a:lnTo>
                <a:close/>
              </a:path>
            </a:pathLst>
          </a:custGeom>
          <a:solidFill>
            <a:schemeClr val="bg2"/>
          </a:solidFill>
        </p:spPr>
        <p:txBody>
          <a:bodyPr wrap="square" lIns="0" tIns="0" rIns="0" bIns="684000" anchor="ctr" anchorCtr="0">
            <a:noAutofit/>
          </a:bodyPr>
          <a:lstStyle>
            <a:lvl1pPr algn="ctr">
              <a:defRPr b="0">
                <a:solidFill>
                  <a:schemeClr val="tx1"/>
                </a:solidFill>
              </a:defRPr>
            </a:lvl1pPr>
          </a:lstStyle>
          <a:p>
            <a:r>
              <a:rPr lang="de-DE"/>
              <a:t>Bild durch Klicken auf Symbol hinzufügen</a:t>
            </a:r>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58815" y="450806"/>
            <a:ext cx="8027667"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4" y="969071"/>
            <a:ext cx="5221287"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Tree>
    <p:extLst>
      <p:ext uri="{BB962C8B-B14F-4D97-AF65-F5344CB8AC3E}">
        <p14:creationId xmlns:p14="http://schemas.microsoft.com/office/powerpoint/2010/main" val="9314293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ild 2">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4" y="969071"/>
            <a:ext cx="5221287" cy="312099"/>
          </a:xfrm>
          <a:prstGeom prst="rect">
            <a:avLst/>
          </a:prstGeom>
        </p:spPr>
        <p:txBody>
          <a:bodyPr wrap="non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12" name="Bildplatzhalter 11">
            <a:extLst>
              <a:ext uri="{FF2B5EF4-FFF2-40B4-BE49-F238E27FC236}">
                <a16:creationId xmlns:a16="http://schemas.microsoft.com/office/drawing/2014/main" id="{92219151-6364-469E-B2FB-2A467FF20359}"/>
              </a:ext>
            </a:extLst>
          </p:cNvPr>
          <p:cNvSpPr>
            <a:spLocks noGrp="1"/>
          </p:cNvSpPr>
          <p:nvPr>
            <p:ph type="pic" sz="quarter" idx="15"/>
          </p:nvPr>
        </p:nvSpPr>
        <p:spPr>
          <a:xfrm>
            <a:off x="0" y="0"/>
            <a:ext cx="12192000" cy="6858000"/>
          </a:xfrm>
          <a:prstGeom prst="rect">
            <a:avLst/>
          </a:prstGeom>
          <a:solidFill>
            <a:schemeClr val="bg2"/>
          </a:solidFill>
        </p:spPr>
        <p:txBody>
          <a:bodyPr wrap="square" lIns="0" tIns="0" rIns="0" bIns="684000" anchor="ctr" anchorCtr="0">
            <a:noAutofit/>
          </a:bodyPr>
          <a:lstStyle>
            <a:lvl1pPr algn="ctr">
              <a:defRPr b="0">
                <a:solidFill>
                  <a:schemeClr val="tx1"/>
                </a:solidFill>
              </a:defRPr>
            </a:lvl1pPr>
          </a:lstStyle>
          <a:p>
            <a:r>
              <a:rPr lang="de-DE"/>
              <a:t>Bild durch Klicken auf Symbol hinzufügen</a:t>
            </a:r>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2" y="0"/>
            <a:ext cx="5878512" cy="6867523"/>
          </a:xfrm>
          <a:gradFill>
            <a:gsLst>
              <a:gs pos="34000">
                <a:schemeClr val="tx1">
                  <a:alpha val="44000"/>
                </a:schemeClr>
              </a:gs>
              <a:gs pos="98230">
                <a:schemeClr val="bg1">
                  <a:alpha val="0"/>
                </a:schemeClr>
              </a:gs>
              <a:gs pos="48000">
                <a:schemeClr val="tx1">
                  <a:alpha val="2000"/>
                </a:schemeClr>
              </a:gs>
            </a:gsLst>
            <a:lin ang="18900000" scaled="1"/>
          </a:gradFill>
        </p:spPr>
        <p:txBody>
          <a:bodyPr wrap="none" lIns="414000" tIns="0" rIns="0" bIns="522000" anchor="b" anchorCtr="0"/>
          <a:lstStyle>
            <a:lvl1pPr algn="l">
              <a:lnSpc>
                <a:spcPct val="90000"/>
              </a:lnSpc>
              <a:defRPr sz="6000" b="0">
                <a:solidFill>
                  <a:schemeClr val="bg1"/>
                </a:solidFill>
              </a:defRPr>
            </a:lvl1pPr>
          </a:lstStyle>
          <a:p>
            <a:r>
              <a:rPr lang="de-DE"/>
              <a:t>Mastertitelformat bearbeiten</a:t>
            </a:r>
          </a:p>
        </p:txBody>
      </p:sp>
    </p:spTree>
    <p:extLst>
      <p:ext uri="{BB962C8B-B14F-4D97-AF65-F5344CB8AC3E}">
        <p14:creationId xmlns:p14="http://schemas.microsoft.com/office/powerpoint/2010/main" val="412091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el und Untertitel">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58813" y="450806"/>
            <a:ext cx="10137776"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58813" y="969071"/>
            <a:ext cx="10137776"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9" name="Textplatzhalter 8">
            <a:extLst>
              <a:ext uri="{FF2B5EF4-FFF2-40B4-BE49-F238E27FC236}">
                <a16:creationId xmlns:a16="http://schemas.microsoft.com/office/drawing/2014/main" id="{76979C65-A911-4374-8101-B3B467FBAE34}"/>
              </a:ext>
            </a:extLst>
          </p:cNvPr>
          <p:cNvSpPr>
            <a:spLocks noGrp="1"/>
          </p:cNvSpPr>
          <p:nvPr>
            <p:ph type="body" sz="quarter" idx="14" hasCustomPrompt="1"/>
          </p:nvPr>
        </p:nvSpPr>
        <p:spPr>
          <a:xfrm>
            <a:off x="6315698" y="6349209"/>
            <a:ext cx="5218430" cy="139698"/>
          </a:xfrm>
        </p:spPr>
        <p:txBody>
          <a:bodyPr anchor="b"/>
          <a:lstStyle>
            <a:lvl1pPr marL="0" indent="0" algn="r">
              <a:lnSpc>
                <a:spcPct val="100000"/>
              </a:lnSpc>
              <a:spcBef>
                <a:spcPts val="0"/>
              </a:spcBef>
              <a:buNone/>
              <a:defRPr sz="900" b="0">
                <a:solidFill>
                  <a:schemeClr val="bg2"/>
                </a:solidFill>
                <a:latin typeface="+mn-lt"/>
              </a:defRPr>
            </a:lvl1pPr>
            <a:lvl2pPr marL="0" indent="0" algn="r">
              <a:lnSpc>
                <a:spcPct val="100000"/>
              </a:lnSpc>
              <a:spcBef>
                <a:spcPts val="0"/>
              </a:spcBef>
              <a:buNone/>
              <a:defRPr sz="900" b="0">
                <a:solidFill>
                  <a:schemeClr val="tx1"/>
                </a:solidFill>
                <a:latin typeface="+mn-lt"/>
              </a:defRPr>
            </a:lvl2pPr>
            <a:lvl3pPr marL="0" indent="0" algn="r">
              <a:lnSpc>
                <a:spcPct val="100000"/>
              </a:lnSpc>
              <a:spcBef>
                <a:spcPts val="0"/>
              </a:spcBef>
              <a:buNone/>
              <a:defRPr sz="900" b="0">
                <a:solidFill>
                  <a:schemeClr val="tx1"/>
                </a:solidFill>
                <a:latin typeface="+mn-lt"/>
              </a:defRPr>
            </a:lvl3pPr>
            <a:lvl4pPr marL="0" indent="0" algn="r">
              <a:lnSpc>
                <a:spcPct val="100000"/>
              </a:lnSpc>
              <a:spcBef>
                <a:spcPts val="0"/>
              </a:spcBef>
              <a:buNone/>
              <a:defRPr sz="900" b="0">
                <a:solidFill>
                  <a:schemeClr val="tx1"/>
                </a:solidFill>
                <a:latin typeface="+mn-lt"/>
              </a:defRPr>
            </a:lvl4pPr>
            <a:lvl5pPr marL="0" indent="0" algn="r">
              <a:lnSpc>
                <a:spcPct val="100000"/>
              </a:lnSpc>
              <a:spcBef>
                <a:spcPts val="0"/>
              </a:spcBef>
              <a:buNone/>
              <a:defRPr sz="900" b="0">
                <a:solidFill>
                  <a:schemeClr val="tx1"/>
                </a:solidFill>
                <a:latin typeface="+mn-lt"/>
              </a:defRPr>
            </a:lvl5pPr>
          </a:lstStyle>
          <a:p>
            <a:pPr lvl="0"/>
            <a:r>
              <a:rPr lang="de-DE"/>
              <a:t>Fußnote</a:t>
            </a:r>
          </a:p>
        </p:txBody>
      </p:sp>
    </p:spTree>
    <p:extLst>
      <p:ext uri="{BB962C8B-B14F-4D97-AF65-F5344CB8AC3E}">
        <p14:creationId xmlns:p14="http://schemas.microsoft.com/office/powerpoint/2010/main" val="5356051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Schluss 1">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C8E33B3-B9FC-4690-A547-EF9FCC0C2E02}"/>
              </a:ext>
            </a:extLst>
          </p:cNvPr>
          <p:cNvSpPr>
            <a:spLocks noGrp="1"/>
          </p:cNvSpPr>
          <p:nvPr>
            <p:ph type="ftr" sz="quarter" idx="10"/>
          </p:nvPr>
        </p:nvSpPr>
        <p:spPr/>
        <p:txBody>
          <a:bodyPr/>
          <a:lstStyle>
            <a:lvl1pPr>
              <a:defRPr>
                <a:noFill/>
              </a:defRPr>
            </a:lvl1pPr>
          </a:lstStyle>
          <a:p>
            <a:r>
              <a:rPr lang="de-DE"/>
              <a:t>Fußzeile | Präsentationstitel - bearbeiten über Einfügen - Kopf- und Fußzeile</a:t>
            </a:r>
          </a:p>
        </p:txBody>
      </p:sp>
      <p:sp>
        <p:nvSpPr>
          <p:cNvPr id="5" name="Foliennummernplatzhalter 4">
            <a:extLst>
              <a:ext uri="{FF2B5EF4-FFF2-40B4-BE49-F238E27FC236}">
                <a16:creationId xmlns:a16="http://schemas.microsoft.com/office/drawing/2014/main" id="{4B004142-C52C-4844-928D-05475F5B5565}"/>
              </a:ext>
            </a:extLst>
          </p:cNvPr>
          <p:cNvSpPr>
            <a:spLocks noGrp="1"/>
          </p:cNvSpPr>
          <p:nvPr>
            <p:ph type="sldNum" sz="quarter" idx="11"/>
          </p:nvPr>
        </p:nvSpPr>
        <p:spPr/>
        <p:txBody>
          <a:bodyPr/>
          <a:lstStyle>
            <a:lvl1pPr>
              <a:defRPr>
                <a:noFill/>
              </a:defRPr>
            </a:lvl1pPr>
          </a:lstStyle>
          <a:p>
            <a:fld id="{CF9AA2C3-625B-44D4-A683-25892D2668D5}" type="slidenum">
              <a:rPr lang="de-DE" smtClean="0"/>
              <a:pPr/>
              <a:t>‹Nr.›</a:t>
            </a:fld>
            <a:endParaRPr lang="de-DE"/>
          </a:p>
        </p:txBody>
      </p:sp>
      <p:sp>
        <p:nvSpPr>
          <p:cNvPr id="11" name="Bildplatzhalter 10">
            <a:extLst>
              <a:ext uri="{FF2B5EF4-FFF2-40B4-BE49-F238E27FC236}">
                <a16:creationId xmlns:a16="http://schemas.microsoft.com/office/drawing/2014/main" id="{872FE50C-E2D3-4864-9A79-1D9D73F333F8}"/>
              </a:ext>
            </a:extLst>
          </p:cNvPr>
          <p:cNvSpPr>
            <a:spLocks noGrp="1"/>
          </p:cNvSpPr>
          <p:nvPr>
            <p:ph type="pic" sz="quarter" idx="12" hasCustomPrompt="1"/>
          </p:nvPr>
        </p:nvSpPr>
        <p:spPr>
          <a:xfrm>
            <a:off x="0" y="0"/>
            <a:ext cx="12192000" cy="6858000"/>
          </a:xfrm>
          <a:solidFill>
            <a:schemeClr val="bg2"/>
          </a:solidFill>
        </p:spPr>
        <p:txBody>
          <a:bodyPr/>
          <a:lstStyle>
            <a:lvl1pPr algn="ctr">
              <a:defRPr b="0">
                <a:solidFill>
                  <a:srgbClr val="9D2235"/>
                </a:solidFill>
              </a:defRPr>
            </a:lvl1pPr>
          </a:lstStyle>
          <a:p>
            <a:r>
              <a:rPr lang="de-DE"/>
              <a:t>Bilder über „Einfügen / Bilder“ einsetzen; nach dem Austausch des Bilds das Layout „Zurücksetzen“</a:t>
            </a:r>
          </a:p>
        </p:txBody>
      </p:sp>
      <p:sp>
        <p:nvSpPr>
          <p:cNvPr id="9" name="Titel 8">
            <a:extLst>
              <a:ext uri="{FF2B5EF4-FFF2-40B4-BE49-F238E27FC236}">
                <a16:creationId xmlns:a16="http://schemas.microsoft.com/office/drawing/2014/main" id="{9868E929-DC50-4E63-908E-86F4D2114400}"/>
              </a:ext>
            </a:extLst>
          </p:cNvPr>
          <p:cNvSpPr>
            <a:spLocks noGrp="1"/>
          </p:cNvSpPr>
          <p:nvPr>
            <p:ph type="ctrTitle" hasCustomPrompt="1"/>
          </p:nvPr>
        </p:nvSpPr>
        <p:spPr>
          <a:xfrm>
            <a:off x="0" y="1665290"/>
            <a:ext cx="6836920" cy="3808317"/>
          </a:xfrm>
          <a:custGeom>
            <a:avLst/>
            <a:gdLst>
              <a:gd name="connsiteX0" fmla="*/ 0 w 6836920"/>
              <a:gd name="connsiteY0" fmla="*/ 0 h 3808317"/>
              <a:gd name="connsiteX1" fmla="*/ 6836920 w 6836920"/>
              <a:gd name="connsiteY1" fmla="*/ 0 h 3808317"/>
              <a:gd name="connsiteX2" fmla="*/ 6836920 w 6836920"/>
              <a:gd name="connsiteY2" fmla="*/ 3209590 h 3808317"/>
              <a:gd name="connsiteX3" fmla="*/ 0 w 6836920"/>
              <a:gd name="connsiteY3" fmla="*/ 3808317 h 3808317"/>
            </a:gdLst>
            <a:ahLst/>
            <a:cxnLst>
              <a:cxn ang="0">
                <a:pos x="connsiteX0" y="connsiteY0"/>
              </a:cxn>
              <a:cxn ang="0">
                <a:pos x="connsiteX1" y="connsiteY1"/>
              </a:cxn>
              <a:cxn ang="0">
                <a:pos x="connsiteX2" y="connsiteY2"/>
              </a:cxn>
              <a:cxn ang="0">
                <a:pos x="connsiteX3" y="connsiteY3"/>
              </a:cxn>
            </a:cxnLst>
            <a:rect l="l" t="t" r="r" b="b"/>
            <a:pathLst>
              <a:path w="6836920" h="3808317">
                <a:moveTo>
                  <a:pt x="0" y="0"/>
                </a:moveTo>
                <a:lnTo>
                  <a:pt x="6836920" y="0"/>
                </a:lnTo>
                <a:lnTo>
                  <a:pt x="6836920" y="3209590"/>
                </a:lnTo>
                <a:lnTo>
                  <a:pt x="0" y="3808317"/>
                </a:lnTo>
                <a:close/>
              </a:path>
            </a:pathLst>
          </a:custGeom>
          <a:solidFill>
            <a:schemeClr val="tx2">
              <a:alpha val="90000"/>
            </a:schemeClr>
          </a:solidFill>
        </p:spPr>
        <p:txBody>
          <a:bodyPr wrap="square" lIns="435600" tIns="1436400" rIns="633600" bIns="0" anchor="t" anchorCtr="0">
            <a:noAutofit/>
          </a:bodyPr>
          <a:lstStyle>
            <a:lvl1pPr algn="l">
              <a:defRPr sz="3600" b="0">
                <a:solidFill>
                  <a:schemeClr val="bg1"/>
                </a:solidFill>
              </a:defRPr>
            </a:lvl1pPr>
          </a:lstStyle>
          <a:p>
            <a:r>
              <a:rPr lang="de-DE"/>
              <a:t>Text für die Schlussfolie hinzufügen</a:t>
            </a:r>
          </a:p>
        </p:txBody>
      </p:sp>
      <p:sp>
        <p:nvSpPr>
          <p:cNvPr id="13" name="shpPhLogo">
            <a:extLst>
              <a:ext uri="{FF2B5EF4-FFF2-40B4-BE49-F238E27FC236}">
                <a16:creationId xmlns:a16="http://schemas.microsoft.com/office/drawing/2014/main" id="{F598FC0D-4DD0-464B-A851-658D79BB8F8D}"/>
              </a:ext>
            </a:extLst>
          </p:cNvPr>
          <p:cNvSpPr>
            <a:spLocks noGrp="1"/>
          </p:cNvSpPr>
          <p:nvPr>
            <p:ph type="body" sz="quarter" idx="13" hasCustomPrompt="1"/>
          </p:nvPr>
        </p:nvSpPr>
        <p:spPr>
          <a:xfrm>
            <a:off x="459085" y="2015344"/>
            <a:ext cx="3294000" cy="779081"/>
          </a:xfrm>
          <a:blipFill>
            <a:blip r:embed="rId2">
              <a:extLst>
                <a:ext uri="{96DAC541-7B7A-43D3-8B79-37D633B846F1}">
                  <asvg:svgBlip xmlns:asvg="http://schemas.microsoft.com/office/drawing/2016/SVG/main" r:embed="rId3"/>
                </a:ext>
              </a:extLst>
            </a:blip>
            <a:stretch>
              <a:fillRect/>
            </a:stretch>
          </a:blipFill>
        </p:spPr>
        <p:txBody>
          <a:bodyPr lIns="0" tIns="0" rIns="0" bIns="0" anchor="t" anchorCtr="0"/>
          <a:lstStyle>
            <a:lvl1pPr algn="l">
              <a:buNone/>
              <a:defRPr sz="100" b="0">
                <a:no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de-DE"/>
              <a:t> </a:t>
            </a:r>
          </a:p>
        </p:txBody>
      </p:sp>
    </p:spTree>
    <p:extLst>
      <p:ext uri="{BB962C8B-B14F-4D97-AF65-F5344CB8AC3E}">
        <p14:creationId xmlns:p14="http://schemas.microsoft.com/office/powerpoint/2010/main" val="339695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halt mit Bild links">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311901" y="450806"/>
            <a:ext cx="4479744"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311900" y="969071"/>
            <a:ext cx="5221287"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3" name="Inhaltsplatzhalter 2">
            <a:extLst>
              <a:ext uri="{FF2B5EF4-FFF2-40B4-BE49-F238E27FC236}">
                <a16:creationId xmlns:a16="http://schemas.microsoft.com/office/drawing/2014/main" id="{91D0A2D4-6CFF-427F-9FC8-1A43547B811E}"/>
              </a:ext>
            </a:extLst>
          </p:cNvPr>
          <p:cNvSpPr>
            <a:spLocks noGrp="1"/>
          </p:cNvSpPr>
          <p:nvPr>
            <p:ph idx="1"/>
          </p:nvPr>
        </p:nvSpPr>
        <p:spPr>
          <a:xfrm>
            <a:off x="6311900" y="1665288"/>
            <a:ext cx="5221287" cy="44640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a:extLst>
              <a:ext uri="{FF2B5EF4-FFF2-40B4-BE49-F238E27FC236}">
                <a16:creationId xmlns:a16="http://schemas.microsoft.com/office/drawing/2014/main" id="{76979C65-A911-4374-8101-B3B467FBAE34}"/>
              </a:ext>
            </a:extLst>
          </p:cNvPr>
          <p:cNvSpPr>
            <a:spLocks noGrp="1"/>
          </p:cNvSpPr>
          <p:nvPr>
            <p:ph type="body" sz="quarter" idx="14" hasCustomPrompt="1"/>
          </p:nvPr>
        </p:nvSpPr>
        <p:spPr>
          <a:xfrm>
            <a:off x="6311900" y="6349209"/>
            <a:ext cx="5218430" cy="139698"/>
          </a:xfrm>
        </p:spPr>
        <p:txBody>
          <a:bodyPr anchor="b"/>
          <a:lstStyle>
            <a:lvl1pPr marL="0" indent="0" algn="r">
              <a:lnSpc>
                <a:spcPct val="100000"/>
              </a:lnSpc>
              <a:spcBef>
                <a:spcPts val="0"/>
              </a:spcBef>
              <a:buNone/>
              <a:defRPr sz="900" b="0">
                <a:solidFill>
                  <a:schemeClr val="lt2">
                    <a:lumMod val="75000"/>
                  </a:schemeClr>
                </a:solidFill>
                <a:latin typeface="+mn-lt"/>
              </a:defRPr>
            </a:lvl1pPr>
            <a:lvl2pPr marL="0" indent="0" algn="r">
              <a:lnSpc>
                <a:spcPct val="100000"/>
              </a:lnSpc>
              <a:spcBef>
                <a:spcPts val="0"/>
              </a:spcBef>
              <a:buNone/>
              <a:defRPr sz="900" b="0">
                <a:solidFill>
                  <a:schemeClr val="tx1"/>
                </a:solidFill>
                <a:latin typeface="+mn-lt"/>
              </a:defRPr>
            </a:lvl2pPr>
            <a:lvl3pPr marL="0" indent="0" algn="r">
              <a:lnSpc>
                <a:spcPct val="100000"/>
              </a:lnSpc>
              <a:spcBef>
                <a:spcPts val="0"/>
              </a:spcBef>
              <a:buNone/>
              <a:defRPr sz="900" b="0">
                <a:solidFill>
                  <a:schemeClr val="tx1"/>
                </a:solidFill>
                <a:latin typeface="+mn-lt"/>
              </a:defRPr>
            </a:lvl3pPr>
            <a:lvl4pPr marL="0" indent="0" algn="r">
              <a:lnSpc>
                <a:spcPct val="100000"/>
              </a:lnSpc>
              <a:spcBef>
                <a:spcPts val="0"/>
              </a:spcBef>
              <a:buNone/>
              <a:defRPr sz="900" b="0">
                <a:solidFill>
                  <a:schemeClr val="tx1"/>
                </a:solidFill>
                <a:latin typeface="+mn-lt"/>
              </a:defRPr>
            </a:lvl4pPr>
            <a:lvl5pPr marL="0" indent="0" algn="r">
              <a:lnSpc>
                <a:spcPct val="100000"/>
              </a:lnSpc>
              <a:spcBef>
                <a:spcPts val="0"/>
              </a:spcBef>
              <a:buNone/>
              <a:defRPr sz="900" b="0">
                <a:solidFill>
                  <a:schemeClr val="tx1"/>
                </a:solidFill>
                <a:latin typeface="+mn-lt"/>
              </a:defRPr>
            </a:lvl5pPr>
          </a:lstStyle>
          <a:p>
            <a:pPr lvl="0"/>
            <a:r>
              <a:rPr lang="de-DE"/>
              <a:t>Fußnote</a:t>
            </a:r>
          </a:p>
        </p:txBody>
      </p:sp>
      <p:sp>
        <p:nvSpPr>
          <p:cNvPr id="12" name="Bildplatzhalter 11">
            <a:extLst>
              <a:ext uri="{FF2B5EF4-FFF2-40B4-BE49-F238E27FC236}">
                <a16:creationId xmlns:a16="http://schemas.microsoft.com/office/drawing/2014/main" id="{0B04DE4C-D265-4C47-BE3B-33765C191B2D}"/>
              </a:ext>
            </a:extLst>
          </p:cNvPr>
          <p:cNvSpPr>
            <a:spLocks noGrp="1"/>
          </p:cNvSpPr>
          <p:nvPr>
            <p:ph type="pic" sz="quarter" idx="15"/>
          </p:nvPr>
        </p:nvSpPr>
        <p:spPr>
          <a:xfrm>
            <a:off x="658813" y="1"/>
            <a:ext cx="5218430" cy="6381750"/>
          </a:xfrm>
          <a:custGeom>
            <a:avLst/>
            <a:gdLst>
              <a:gd name="connsiteX0" fmla="*/ 0 w 5218430"/>
              <a:gd name="connsiteY0" fmla="*/ 0 h 6381750"/>
              <a:gd name="connsiteX1" fmla="*/ 5218430 w 5218430"/>
              <a:gd name="connsiteY1" fmla="*/ 0 h 6381750"/>
              <a:gd name="connsiteX2" fmla="*/ 5218430 w 5218430"/>
              <a:gd name="connsiteY2" fmla="*/ 5924386 h 6381750"/>
              <a:gd name="connsiteX3" fmla="*/ 0 w 5218430"/>
              <a:gd name="connsiteY3" fmla="*/ 6381750 h 6381750"/>
            </a:gdLst>
            <a:ahLst/>
            <a:cxnLst>
              <a:cxn ang="0">
                <a:pos x="connsiteX0" y="connsiteY0"/>
              </a:cxn>
              <a:cxn ang="0">
                <a:pos x="connsiteX1" y="connsiteY1"/>
              </a:cxn>
              <a:cxn ang="0">
                <a:pos x="connsiteX2" y="connsiteY2"/>
              </a:cxn>
              <a:cxn ang="0">
                <a:pos x="connsiteX3" y="connsiteY3"/>
              </a:cxn>
            </a:cxnLst>
            <a:rect l="l" t="t" r="r" b="b"/>
            <a:pathLst>
              <a:path w="5218430" h="6381750">
                <a:moveTo>
                  <a:pt x="0" y="0"/>
                </a:moveTo>
                <a:lnTo>
                  <a:pt x="5218430" y="0"/>
                </a:lnTo>
                <a:lnTo>
                  <a:pt x="5218430" y="5924386"/>
                </a:lnTo>
                <a:lnTo>
                  <a:pt x="0" y="6381750"/>
                </a:lnTo>
                <a:close/>
              </a:path>
            </a:pathLst>
          </a:custGeom>
          <a:solidFill>
            <a:schemeClr val="bg2"/>
          </a:solidFill>
        </p:spPr>
        <p:txBody>
          <a:bodyPr wrap="square" anchor="ctr">
            <a:noAutofit/>
          </a:bodyPr>
          <a:lstStyle>
            <a:lvl1pPr algn="ctr">
              <a:defRPr b="0">
                <a:solidFill>
                  <a:schemeClr val="tx1"/>
                </a:solidFill>
              </a:defRPr>
            </a:lvl1pPr>
          </a:lstStyle>
          <a:p>
            <a:r>
              <a:rPr lang="de-DE"/>
              <a:t>Bild durch Klicken auf Symbol hinzufügen</a:t>
            </a:r>
          </a:p>
        </p:txBody>
      </p:sp>
    </p:spTree>
    <p:extLst>
      <p:ext uri="{BB962C8B-B14F-4D97-AF65-F5344CB8AC3E}">
        <p14:creationId xmlns:p14="http://schemas.microsoft.com/office/powerpoint/2010/main" val="10154404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Schluss 2">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C8E33B3-B9FC-4690-A547-EF9FCC0C2E02}"/>
              </a:ext>
            </a:extLst>
          </p:cNvPr>
          <p:cNvSpPr>
            <a:spLocks noGrp="1"/>
          </p:cNvSpPr>
          <p:nvPr>
            <p:ph type="ftr" sz="quarter" idx="10"/>
          </p:nvPr>
        </p:nvSpPr>
        <p:spPr/>
        <p:txBody>
          <a:bodyPr/>
          <a:lstStyle>
            <a:lvl1pPr>
              <a:defRPr>
                <a:noFill/>
              </a:defRPr>
            </a:lvl1pPr>
          </a:lstStyle>
          <a:p>
            <a:r>
              <a:rPr lang="de-DE"/>
              <a:t>Fußzeile | Präsentationstitel - bearbeiten über Einfügen - Kopf- und Fußzeile</a:t>
            </a:r>
          </a:p>
        </p:txBody>
      </p:sp>
      <p:sp>
        <p:nvSpPr>
          <p:cNvPr id="5" name="Foliennummernplatzhalter 4">
            <a:extLst>
              <a:ext uri="{FF2B5EF4-FFF2-40B4-BE49-F238E27FC236}">
                <a16:creationId xmlns:a16="http://schemas.microsoft.com/office/drawing/2014/main" id="{4B004142-C52C-4844-928D-05475F5B5565}"/>
              </a:ext>
            </a:extLst>
          </p:cNvPr>
          <p:cNvSpPr>
            <a:spLocks noGrp="1"/>
          </p:cNvSpPr>
          <p:nvPr>
            <p:ph type="sldNum" sz="quarter" idx="11"/>
          </p:nvPr>
        </p:nvSpPr>
        <p:spPr/>
        <p:txBody>
          <a:bodyPr/>
          <a:lstStyle>
            <a:lvl1pPr>
              <a:defRPr>
                <a:noFill/>
              </a:defRPr>
            </a:lvl1pPr>
          </a:lstStyle>
          <a:p>
            <a:fld id="{CF9AA2C3-625B-44D4-A683-25892D2668D5}" type="slidenum">
              <a:rPr lang="de-DE" smtClean="0"/>
              <a:pPr/>
              <a:t>‹Nr.›</a:t>
            </a:fld>
            <a:endParaRPr lang="de-DE"/>
          </a:p>
        </p:txBody>
      </p:sp>
      <p:sp>
        <p:nvSpPr>
          <p:cNvPr id="11" name="Bildplatzhalter 10">
            <a:extLst>
              <a:ext uri="{FF2B5EF4-FFF2-40B4-BE49-F238E27FC236}">
                <a16:creationId xmlns:a16="http://schemas.microsoft.com/office/drawing/2014/main" id="{872FE50C-E2D3-4864-9A79-1D9D73F333F8}"/>
              </a:ext>
            </a:extLst>
          </p:cNvPr>
          <p:cNvSpPr>
            <a:spLocks noGrp="1"/>
          </p:cNvSpPr>
          <p:nvPr>
            <p:ph type="pic" sz="quarter" idx="12" hasCustomPrompt="1"/>
          </p:nvPr>
        </p:nvSpPr>
        <p:spPr>
          <a:xfrm>
            <a:off x="0" y="0"/>
            <a:ext cx="12192000" cy="6858000"/>
          </a:xfrm>
          <a:solidFill>
            <a:schemeClr val="bg2"/>
          </a:solidFill>
        </p:spPr>
        <p:txBody>
          <a:bodyPr/>
          <a:lstStyle>
            <a:lvl1pPr algn="ctr">
              <a:defRPr b="0">
                <a:solidFill>
                  <a:srgbClr val="9D2235"/>
                </a:solidFill>
              </a:defRPr>
            </a:lvl1pPr>
          </a:lstStyle>
          <a:p>
            <a:r>
              <a:rPr lang="de-DE"/>
              <a:t>Bilder über „Einfügen / Bilder“ einsetzen; nach dem Austausch des Bilds das Layout „Zurücksetzen“</a:t>
            </a:r>
          </a:p>
        </p:txBody>
      </p:sp>
      <p:sp>
        <p:nvSpPr>
          <p:cNvPr id="9" name="Titel 8">
            <a:extLst>
              <a:ext uri="{FF2B5EF4-FFF2-40B4-BE49-F238E27FC236}">
                <a16:creationId xmlns:a16="http://schemas.microsoft.com/office/drawing/2014/main" id="{9868E929-DC50-4E63-908E-86F4D2114400}"/>
              </a:ext>
            </a:extLst>
          </p:cNvPr>
          <p:cNvSpPr>
            <a:spLocks noGrp="1"/>
          </p:cNvSpPr>
          <p:nvPr>
            <p:ph type="ctrTitle" hasCustomPrompt="1"/>
          </p:nvPr>
        </p:nvSpPr>
        <p:spPr>
          <a:xfrm>
            <a:off x="0" y="1665290"/>
            <a:ext cx="6836920" cy="3808317"/>
          </a:xfrm>
          <a:custGeom>
            <a:avLst/>
            <a:gdLst>
              <a:gd name="connsiteX0" fmla="*/ 0 w 6836920"/>
              <a:gd name="connsiteY0" fmla="*/ 0 h 3808317"/>
              <a:gd name="connsiteX1" fmla="*/ 6836920 w 6836920"/>
              <a:gd name="connsiteY1" fmla="*/ 0 h 3808317"/>
              <a:gd name="connsiteX2" fmla="*/ 6836920 w 6836920"/>
              <a:gd name="connsiteY2" fmla="*/ 3209590 h 3808317"/>
              <a:gd name="connsiteX3" fmla="*/ 0 w 6836920"/>
              <a:gd name="connsiteY3" fmla="*/ 3808317 h 3808317"/>
            </a:gdLst>
            <a:ahLst/>
            <a:cxnLst>
              <a:cxn ang="0">
                <a:pos x="connsiteX0" y="connsiteY0"/>
              </a:cxn>
              <a:cxn ang="0">
                <a:pos x="connsiteX1" y="connsiteY1"/>
              </a:cxn>
              <a:cxn ang="0">
                <a:pos x="connsiteX2" y="connsiteY2"/>
              </a:cxn>
              <a:cxn ang="0">
                <a:pos x="connsiteX3" y="connsiteY3"/>
              </a:cxn>
            </a:cxnLst>
            <a:rect l="l" t="t" r="r" b="b"/>
            <a:pathLst>
              <a:path w="6836920" h="3808317">
                <a:moveTo>
                  <a:pt x="0" y="0"/>
                </a:moveTo>
                <a:lnTo>
                  <a:pt x="6836920" y="0"/>
                </a:lnTo>
                <a:lnTo>
                  <a:pt x="6836920" y="3209590"/>
                </a:lnTo>
                <a:lnTo>
                  <a:pt x="0" y="3808317"/>
                </a:lnTo>
                <a:close/>
              </a:path>
            </a:pathLst>
          </a:custGeom>
          <a:solidFill>
            <a:schemeClr val="tx2">
              <a:alpha val="90000"/>
            </a:schemeClr>
          </a:solidFill>
        </p:spPr>
        <p:txBody>
          <a:bodyPr wrap="square" lIns="435600" tIns="1436400" rIns="633600" bIns="0" anchor="t" anchorCtr="0">
            <a:noAutofit/>
          </a:bodyPr>
          <a:lstStyle>
            <a:lvl1pPr algn="l">
              <a:defRPr sz="3600" b="0">
                <a:solidFill>
                  <a:schemeClr val="bg1"/>
                </a:solidFill>
              </a:defRPr>
            </a:lvl1pPr>
          </a:lstStyle>
          <a:p>
            <a:r>
              <a:rPr lang="de-DE"/>
              <a:t>Text für die Schlussfolie hinzufügen</a:t>
            </a:r>
          </a:p>
        </p:txBody>
      </p:sp>
      <p:sp>
        <p:nvSpPr>
          <p:cNvPr id="10" name="Untertitel 9">
            <a:extLst>
              <a:ext uri="{FF2B5EF4-FFF2-40B4-BE49-F238E27FC236}">
                <a16:creationId xmlns:a16="http://schemas.microsoft.com/office/drawing/2014/main" id="{3C884955-1258-4438-9D4C-6A0A0DBC5399}"/>
              </a:ext>
            </a:extLst>
          </p:cNvPr>
          <p:cNvSpPr>
            <a:spLocks noGrp="1"/>
          </p:cNvSpPr>
          <p:nvPr>
            <p:ph type="subTitle" idx="1" hasCustomPrompt="1"/>
          </p:nvPr>
        </p:nvSpPr>
        <p:spPr>
          <a:xfrm>
            <a:off x="3401311" y="4838660"/>
            <a:ext cx="3820701" cy="1398620"/>
          </a:xfrm>
          <a:custGeom>
            <a:avLst/>
            <a:gdLst>
              <a:gd name="connsiteX0" fmla="*/ 3820701 w 3820701"/>
              <a:gd name="connsiteY0" fmla="*/ 0 h 1398620"/>
              <a:gd name="connsiteX1" fmla="*/ 3820701 w 3820701"/>
              <a:gd name="connsiteY1" fmla="*/ 1398620 h 1398620"/>
              <a:gd name="connsiteX2" fmla="*/ 0 w 3820701"/>
              <a:gd name="connsiteY2" fmla="*/ 1398620 h 1398620"/>
              <a:gd name="connsiteX3" fmla="*/ 0 w 3820701"/>
              <a:gd name="connsiteY3" fmla="*/ 334589 h 1398620"/>
            </a:gdLst>
            <a:ahLst/>
            <a:cxnLst>
              <a:cxn ang="0">
                <a:pos x="connsiteX0" y="connsiteY0"/>
              </a:cxn>
              <a:cxn ang="0">
                <a:pos x="connsiteX1" y="connsiteY1"/>
              </a:cxn>
              <a:cxn ang="0">
                <a:pos x="connsiteX2" y="connsiteY2"/>
              </a:cxn>
              <a:cxn ang="0">
                <a:pos x="connsiteX3" y="connsiteY3"/>
              </a:cxn>
            </a:cxnLst>
            <a:rect l="l" t="t" r="r" b="b"/>
            <a:pathLst>
              <a:path w="3820701" h="1398620">
                <a:moveTo>
                  <a:pt x="3820701" y="0"/>
                </a:moveTo>
                <a:lnTo>
                  <a:pt x="3820701" y="1398620"/>
                </a:lnTo>
                <a:lnTo>
                  <a:pt x="0" y="1398620"/>
                </a:lnTo>
                <a:lnTo>
                  <a:pt x="0" y="334589"/>
                </a:lnTo>
                <a:close/>
              </a:path>
            </a:pathLst>
          </a:custGeom>
          <a:solidFill>
            <a:schemeClr val="bg1"/>
          </a:solidFill>
        </p:spPr>
        <p:txBody>
          <a:bodyPr wrap="square" lIns="385200" tIns="522000" rIns="385200" bIns="97200" anchor="t" anchorCtr="0">
            <a:noAutofit/>
          </a:bodyPr>
          <a:lstStyle>
            <a:lvl1pPr marL="0" indent="0" algn="l">
              <a:spcBef>
                <a:spcPts val="0"/>
              </a:spcBef>
              <a:buFont typeface="Arial" panose="020B0604020202020204" pitchFamily="34" charset="0"/>
              <a:buChar char="​"/>
              <a:defRPr sz="1600" b="1">
                <a:solidFill>
                  <a:schemeClr val="tx1"/>
                </a:solidFill>
                <a:latin typeface="+mj-lt"/>
              </a:defRPr>
            </a:lvl1pPr>
            <a:lvl2pPr marL="0" indent="0" algn="l">
              <a:spcBef>
                <a:spcPts val="0"/>
              </a:spcBef>
              <a:buFont typeface="Arial" panose="020B0604020202020204" pitchFamily="34" charset="0"/>
              <a:buChar char="​"/>
              <a:defRPr sz="1600">
                <a:latin typeface="+mj-lt"/>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Ihr Max Mustermann</a:t>
            </a:r>
          </a:p>
          <a:p>
            <a:pPr lvl="1"/>
            <a:r>
              <a:rPr lang="de-DE"/>
              <a:t>Zweite Ebene</a:t>
            </a:r>
          </a:p>
        </p:txBody>
      </p:sp>
      <p:sp>
        <p:nvSpPr>
          <p:cNvPr id="13" name="shpPhLogo">
            <a:extLst>
              <a:ext uri="{FF2B5EF4-FFF2-40B4-BE49-F238E27FC236}">
                <a16:creationId xmlns:a16="http://schemas.microsoft.com/office/drawing/2014/main" id="{F598FC0D-4DD0-464B-A851-658D79BB8F8D}"/>
              </a:ext>
            </a:extLst>
          </p:cNvPr>
          <p:cNvSpPr>
            <a:spLocks noGrp="1"/>
          </p:cNvSpPr>
          <p:nvPr>
            <p:ph type="body" sz="quarter" idx="13" hasCustomPrompt="1"/>
          </p:nvPr>
        </p:nvSpPr>
        <p:spPr>
          <a:xfrm>
            <a:off x="459085" y="2015344"/>
            <a:ext cx="3294000" cy="779081"/>
          </a:xfrm>
          <a:blipFill>
            <a:blip r:embed="rId2">
              <a:extLst>
                <a:ext uri="{96DAC541-7B7A-43D3-8B79-37D633B846F1}">
                  <asvg:svgBlip xmlns:asvg="http://schemas.microsoft.com/office/drawing/2016/SVG/main" r:embed="rId3"/>
                </a:ext>
              </a:extLst>
            </a:blip>
            <a:stretch>
              <a:fillRect/>
            </a:stretch>
          </a:blipFill>
        </p:spPr>
        <p:txBody>
          <a:bodyPr lIns="0" tIns="0" rIns="0" bIns="0" anchor="t" anchorCtr="0"/>
          <a:lstStyle>
            <a:lvl1pPr algn="l">
              <a:buNone/>
              <a:defRPr sz="100" b="0">
                <a:no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de-DE"/>
              <a:t> </a:t>
            </a:r>
          </a:p>
        </p:txBody>
      </p:sp>
    </p:spTree>
    <p:extLst>
      <p:ext uri="{BB962C8B-B14F-4D97-AF65-F5344CB8AC3E}">
        <p14:creationId xmlns:p14="http://schemas.microsoft.com/office/powerpoint/2010/main" val="25367399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A38D1178-FE6B-470B-859D-E3BE8096D5B4}"/>
              </a:ext>
            </a:extLst>
          </p:cNvPr>
          <p:cNvSpPr>
            <a:spLocks noGrp="1"/>
          </p:cNvSpPr>
          <p:nvPr>
            <p:ph type="ftr" sz="quarter" idx="10"/>
          </p:nvPr>
        </p:nvSpPr>
        <p:spPr>
          <a:xfrm rot="16200000">
            <a:off x="0" y="0"/>
            <a:ext cx="0" cy="0"/>
          </a:xfrm>
        </p:spPr>
        <p:txBody>
          <a:bodyPr/>
          <a:lstStyle>
            <a:lvl1pPr>
              <a:defRPr sz="100">
                <a:noFill/>
              </a:defRPr>
            </a:lvl1pPr>
          </a:lstStyle>
          <a:p>
            <a:r>
              <a:rPr lang="de-DE"/>
              <a:t>Jahresauftakt 2024| DBL/DBbAV </a:t>
            </a:r>
          </a:p>
        </p:txBody>
      </p:sp>
      <p:sp>
        <p:nvSpPr>
          <p:cNvPr id="3" name="Foliennummernplatzhalter 2">
            <a:extLst>
              <a:ext uri="{FF2B5EF4-FFF2-40B4-BE49-F238E27FC236}">
                <a16:creationId xmlns:a16="http://schemas.microsoft.com/office/drawing/2014/main" id="{2C81F235-78CD-4CBD-B721-4327353367A5}"/>
              </a:ext>
            </a:extLst>
          </p:cNvPr>
          <p:cNvSpPr>
            <a:spLocks noGrp="1"/>
          </p:cNvSpPr>
          <p:nvPr>
            <p:ph type="sldNum" sz="quarter" idx="11"/>
          </p:nvPr>
        </p:nvSpPr>
        <p:spPr/>
        <p:txBody>
          <a:bodyPr/>
          <a:lstStyle/>
          <a:p>
            <a:pPr algn="ctr"/>
            <a:fld id="{CF9AA2C3-625B-44D4-A683-25892D2668D5}" type="slidenum">
              <a:rPr lang="de-DE" smtClean="0"/>
              <a:pPr algn="ctr"/>
              <a:t>‹Nr.›</a:t>
            </a:fld>
            <a:endParaRPr lang="de-DE"/>
          </a:p>
        </p:txBody>
      </p:sp>
    </p:spTree>
    <p:extLst>
      <p:ext uri="{BB962C8B-B14F-4D97-AF65-F5344CB8AC3E}">
        <p14:creationId xmlns:p14="http://schemas.microsoft.com/office/powerpoint/2010/main" val="380794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halt mit vier Bildern links">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A162DD8-041C-489A-89B8-BB41B5AC2040}"/>
              </a:ext>
            </a:extLst>
          </p:cNvPr>
          <p:cNvSpPr>
            <a:spLocks noGrp="1"/>
          </p:cNvSpPr>
          <p:nvPr>
            <p:ph type="ftr" sz="quarter" idx="11"/>
          </p:nvPr>
        </p:nvSpPr>
        <p:spPr/>
        <p:txBody>
          <a:bodyPr/>
          <a:lstStyle/>
          <a:p>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79B9D5D-7EA4-4CC0-A6B0-438B79C74011}"/>
              </a:ext>
            </a:extLst>
          </p:cNvPr>
          <p:cNvSpPr>
            <a:spLocks noGrp="1"/>
          </p:cNvSpPr>
          <p:nvPr>
            <p:ph type="sldNum" sz="quarter" idx="12"/>
          </p:nvPr>
        </p:nvSpPr>
        <p:spPr/>
        <p:txBody>
          <a:bodyPr/>
          <a:lstStyle/>
          <a:p>
            <a:fld id="{CF9AA2C3-625B-44D4-A683-25892D2668D5}" type="slidenum">
              <a:rPr lang="de-DE" smtClean="0"/>
              <a:t>‹Nr.›</a:t>
            </a:fld>
            <a:endParaRPr lang="de-DE"/>
          </a:p>
        </p:txBody>
      </p:sp>
      <p:sp>
        <p:nvSpPr>
          <p:cNvPr id="2" name="Titel 1">
            <a:extLst>
              <a:ext uri="{FF2B5EF4-FFF2-40B4-BE49-F238E27FC236}">
                <a16:creationId xmlns:a16="http://schemas.microsoft.com/office/drawing/2014/main" id="{8C0E702C-9BC9-4D3D-A830-F619E51BAD70}"/>
              </a:ext>
            </a:extLst>
          </p:cNvPr>
          <p:cNvSpPr>
            <a:spLocks noGrp="1"/>
          </p:cNvSpPr>
          <p:nvPr>
            <p:ph type="title"/>
          </p:nvPr>
        </p:nvSpPr>
        <p:spPr>
          <a:xfrm>
            <a:off x="6311901" y="450806"/>
            <a:ext cx="4479744" cy="432000"/>
          </a:xfrm>
        </p:spPr>
        <p:txBody>
          <a:bodyPr/>
          <a:lstStyle/>
          <a:p>
            <a:r>
              <a:rPr lang="de-DE"/>
              <a:t>Mastertitelformat bearbeiten</a:t>
            </a:r>
          </a:p>
        </p:txBody>
      </p:sp>
      <p:sp>
        <p:nvSpPr>
          <p:cNvPr id="7" name="Untertitel 6">
            <a:extLst>
              <a:ext uri="{FF2B5EF4-FFF2-40B4-BE49-F238E27FC236}">
                <a16:creationId xmlns:a16="http://schemas.microsoft.com/office/drawing/2014/main" id="{DF6430A0-EDF3-4FA0-943B-7D3AB0DF09C1}"/>
              </a:ext>
            </a:extLst>
          </p:cNvPr>
          <p:cNvSpPr>
            <a:spLocks noGrp="1"/>
          </p:cNvSpPr>
          <p:nvPr>
            <p:ph type="subTitle" sz="quarter" idx="13"/>
          </p:nvPr>
        </p:nvSpPr>
        <p:spPr>
          <a:xfrm>
            <a:off x="6311900" y="969071"/>
            <a:ext cx="5221287" cy="312099"/>
          </a:xfrm>
          <a:prstGeom prst="rect">
            <a:avLst/>
          </a:prstGeom>
        </p:spPr>
        <p:txBody>
          <a:bodyPr wrap="square" lIns="0" tIns="0" rIns="0" bIns="0"/>
          <a:lstStyle>
            <a:lvl1pPr marL="0" indent="0" algn="l">
              <a:spcBef>
                <a:spcPts val="0"/>
              </a:spcBef>
              <a:buNone/>
              <a:defRPr b="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Master-Untertitelformat bearbeiten</a:t>
            </a:r>
          </a:p>
        </p:txBody>
      </p:sp>
      <p:sp>
        <p:nvSpPr>
          <p:cNvPr id="3" name="Inhaltsplatzhalter 2">
            <a:extLst>
              <a:ext uri="{FF2B5EF4-FFF2-40B4-BE49-F238E27FC236}">
                <a16:creationId xmlns:a16="http://schemas.microsoft.com/office/drawing/2014/main" id="{91D0A2D4-6CFF-427F-9FC8-1A43547B811E}"/>
              </a:ext>
            </a:extLst>
          </p:cNvPr>
          <p:cNvSpPr>
            <a:spLocks noGrp="1"/>
          </p:cNvSpPr>
          <p:nvPr>
            <p:ph idx="1"/>
          </p:nvPr>
        </p:nvSpPr>
        <p:spPr>
          <a:xfrm>
            <a:off x="6311900" y="1665288"/>
            <a:ext cx="5221287" cy="44640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a:extLst>
              <a:ext uri="{FF2B5EF4-FFF2-40B4-BE49-F238E27FC236}">
                <a16:creationId xmlns:a16="http://schemas.microsoft.com/office/drawing/2014/main" id="{76979C65-A911-4374-8101-B3B467FBAE34}"/>
              </a:ext>
            </a:extLst>
          </p:cNvPr>
          <p:cNvSpPr>
            <a:spLocks noGrp="1"/>
          </p:cNvSpPr>
          <p:nvPr>
            <p:ph type="body" sz="quarter" idx="14" hasCustomPrompt="1"/>
          </p:nvPr>
        </p:nvSpPr>
        <p:spPr>
          <a:xfrm>
            <a:off x="6311900" y="6349209"/>
            <a:ext cx="5218430" cy="139698"/>
          </a:xfrm>
        </p:spPr>
        <p:txBody>
          <a:bodyPr anchor="b"/>
          <a:lstStyle>
            <a:lvl1pPr marL="0" indent="0" algn="r">
              <a:lnSpc>
                <a:spcPct val="100000"/>
              </a:lnSpc>
              <a:spcBef>
                <a:spcPts val="0"/>
              </a:spcBef>
              <a:buNone/>
              <a:defRPr sz="900" b="0">
                <a:solidFill>
                  <a:schemeClr val="lt2">
                    <a:lumMod val="75000"/>
                  </a:schemeClr>
                </a:solidFill>
                <a:latin typeface="+mn-lt"/>
              </a:defRPr>
            </a:lvl1pPr>
            <a:lvl2pPr marL="0" indent="0" algn="r">
              <a:lnSpc>
                <a:spcPct val="100000"/>
              </a:lnSpc>
              <a:spcBef>
                <a:spcPts val="0"/>
              </a:spcBef>
              <a:buNone/>
              <a:defRPr sz="900" b="0">
                <a:solidFill>
                  <a:schemeClr val="tx1"/>
                </a:solidFill>
                <a:latin typeface="+mn-lt"/>
              </a:defRPr>
            </a:lvl2pPr>
            <a:lvl3pPr marL="0" indent="0" algn="r">
              <a:lnSpc>
                <a:spcPct val="100000"/>
              </a:lnSpc>
              <a:spcBef>
                <a:spcPts val="0"/>
              </a:spcBef>
              <a:buNone/>
              <a:defRPr sz="900" b="0">
                <a:solidFill>
                  <a:schemeClr val="tx1"/>
                </a:solidFill>
                <a:latin typeface="+mn-lt"/>
              </a:defRPr>
            </a:lvl3pPr>
            <a:lvl4pPr marL="0" indent="0" algn="r">
              <a:lnSpc>
                <a:spcPct val="100000"/>
              </a:lnSpc>
              <a:spcBef>
                <a:spcPts val="0"/>
              </a:spcBef>
              <a:buNone/>
              <a:defRPr sz="900" b="0">
                <a:solidFill>
                  <a:schemeClr val="tx1"/>
                </a:solidFill>
                <a:latin typeface="+mn-lt"/>
              </a:defRPr>
            </a:lvl4pPr>
            <a:lvl5pPr marL="0" indent="0" algn="r">
              <a:lnSpc>
                <a:spcPct val="100000"/>
              </a:lnSpc>
              <a:spcBef>
                <a:spcPts val="0"/>
              </a:spcBef>
              <a:buNone/>
              <a:defRPr sz="900" b="0">
                <a:solidFill>
                  <a:schemeClr val="tx1"/>
                </a:solidFill>
                <a:latin typeface="+mn-lt"/>
              </a:defRPr>
            </a:lvl5pPr>
          </a:lstStyle>
          <a:p>
            <a:pPr lvl="0"/>
            <a:r>
              <a:rPr lang="de-DE"/>
              <a:t>Fußnote</a:t>
            </a:r>
          </a:p>
        </p:txBody>
      </p:sp>
      <p:sp>
        <p:nvSpPr>
          <p:cNvPr id="12" name="Bildplatzhalter 11">
            <a:extLst>
              <a:ext uri="{FF2B5EF4-FFF2-40B4-BE49-F238E27FC236}">
                <a16:creationId xmlns:a16="http://schemas.microsoft.com/office/drawing/2014/main" id="{0B04DE4C-D265-4C47-BE3B-33765C191B2D}"/>
              </a:ext>
            </a:extLst>
          </p:cNvPr>
          <p:cNvSpPr>
            <a:spLocks noGrp="1"/>
          </p:cNvSpPr>
          <p:nvPr>
            <p:ph type="pic" sz="quarter" idx="15"/>
          </p:nvPr>
        </p:nvSpPr>
        <p:spPr>
          <a:xfrm>
            <a:off x="658814" y="1"/>
            <a:ext cx="2584015" cy="3171496"/>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10" name="Bildplatzhalter 12">
            <a:extLst>
              <a:ext uri="{FF2B5EF4-FFF2-40B4-BE49-F238E27FC236}">
                <a16:creationId xmlns:a16="http://schemas.microsoft.com/office/drawing/2014/main" id="{729E4236-FA70-4CCE-A3D9-DB37C06CAB98}"/>
              </a:ext>
            </a:extLst>
          </p:cNvPr>
          <p:cNvSpPr>
            <a:spLocks noGrp="1"/>
          </p:cNvSpPr>
          <p:nvPr>
            <p:ph type="pic" sz="quarter" idx="16"/>
          </p:nvPr>
        </p:nvSpPr>
        <p:spPr>
          <a:xfrm>
            <a:off x="3293229" y="1"/>
            <a:ext cx="2584015" cy="3171496"/>
          </a:xfrm>
          <a:prstGeom prst="rect">
            <a:avLst/>
          </a:pr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15" name="Bildplatzhalter 13">
            <a:extLst>
              <a:ext uri="{FF2B5EF4-FFF2-40B4-BE49-F238E27FC236}">
                <a16:creationId xmlns:a16="http://schemas.microsoft.com/office/drawing/2014/main" id="{993D8EA5-A4A2-4D56-8431-0B4D3237617C}"/>
              </a:ext>
            </a:extLst>
          </p:cNvPr>
          <p:cNvSpPr>
            <a:spLocks noGrp="1"/>
          </p:cNvSpPr>
          <p:nvPr>
            <p:ph type="pic" sz="quarter" idx="17"/>
          </p:nvPr>
        </p:nvSpPr>
        <p:spPr>
          <a:xfrm>
            <a:off x="658815" y="3210255"/>
            <a:ext cx="2584015" cy="3171496"/>
          </a:xfrm>
          <a:custGeom>
            <a:avLst/>
            <a:gdLst>
              <a:gd name="connsiteX0" fmla="*/ 0 w 2584015"/>
              <a:gd name="connsiteY0" fmla="*/ 0 h 3171496"/>
              <a:gd name="connsiteX1" fmla="*/ 2584015 w 2584015"/>
              <a:gd name="connsiteY1" fmla="*/ 0 h 3171496"/>
              <a:gd name="connsiteX2" fmla="*/ 2584015 w 2584015"/>
              <a:gd name="connsiteY2" fmla="*/ 2945023 h 3171496"/>
              <a:gd name="connsiteX3" fmla="*/ 0 w 2584015"/>
              <a:gd name="connsiteY3" fmla="*/ 3171496 h 3171496"/>
            </a:gdLst>
            <a:ahLst/>
            <a:cxnLst>
              <a:cxn ang="0">
                <a:pos x="connsiteX0" y="connsiteY0"/>
              </a:cxn>
              <a:cxn ang="0">
                <a:pos x="connsiteX1" y="connsiteY1"/>
              </a:cxn>
              <a:cxn ang="0">
                <a:pos x="connsiteX2" y="connsiteY2"/>
              </a:cxn>
              <a:cxn ang="0">
                <a:pos x="connsiteX3" y="connsiteY3"/>
              </a:cxn>
            </a:cxnLst>
            <a:rect l="l" t="t" r="r" b="b"/>
            <a:pathLst>
              <a:path w="2584015" h="3171496">
                <a:moveTo>
                  <a:pt x="0" y="0"/>
                </a:moveTo>
                <a:lnTo>
                  <a:pt x="2584015" y="0"/>
                </a:lnTo>
                <a:lnTo>
                  <a:pt x="2584015" y="2945023"/>
                </a:lnTo>
                <a:lnTo>
                  <a:pt x="0" y="3171496"/>
                </a:lnTo>
                <a:close/>
              </a:path>
            </a:pathLst>
          </a:cu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
        <p:nvSpPr>
          <p:cNvPr id="18" name="Bildplatzhalter 14">
            <a:extLst>
              <a:ext uri="{FF2B5EF4-FFF2-40B4-BE49-F238E27FC236}">
                <a16:creationId xmlns:a16="http://schemas.microsoft.com/office/drawing/2014/main" id="{87D919ED-6620-4F70-A6BE-19C8407A00FB}"/>
              </a:ext>
            </a:extLst>
          </p:cNvPr>
          <p:cNvSpPr>
            <a:spLocks noGrp="1"/>
          </p:cNvSpPr>
          <p:nvPr>
            <p:ph type="pic" sz="quarter" idx="18"/>
          </p:nvPr>
        </p:nvSpPr>
        <p:spPr>
          <a:xfrm>
            <a:off x="3291176" y="3210255"/>
            <a:ext cx="2586069" cy="2938362"/>
          </a:xfrm>
          <a:custGeom>
            <a:avLst/>
            <a:gdLst>
              <a:gd name="connsiteX0" fmla="*/ 0 w 2586069"/>
              <a:gd name="connsiteY0" fmla="*/ 0 h 2938362"/>
              <a:gd name="connsiteX1" fmla="*/ 2586069 w 2586069"/>
              <a:gd name="connsiteY1" fmla="*/ 0 h 2938362"/>
              <a:gd name="connsiteX2" fmla="*/ 2586069 w 2586069"/>
              <a:gd name="connsiteY2" fmla="*/ 2711708 h 2938362"/>
              <a:gd name="connsiteX3" fmla="*/ 12 w 2586069"/>
              <a:gd name="connsiteY3" fmla="*/ 2938361 h 2938362"/>
              <a:gd name="connsiteX4" fmla="*/ 0 w 2586069"/>
              <a:gd name="connsiteY4" fmla="*/ 2938362 h 293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069" h="2938362">
                <a:moveTo>
                  <a:pt x="0" y="0"/>
                </a:moveTo>
                <a:lnTo>
                  <a:pt x="2586069" y="0"/>
                </a:lnTo>
                <a:lnTo>
                  <a:pt x="2586069" y="2711708"/>
                </a:lnTo>
                <a:lnTo>
                  <a:pt x="12" y="2938361"/>
                </a:lnTo>
                <a:lnTo>
                  <a:pt x="0" y="2938362"/>
                </a:lnTo>
                <a:close/>
              </a:path>
            </a:pathLst>
          </a:custGeom>
          <a:solidFill>
            <a:schemeClr val="bg2"/>
          </a:solidFill>
        </p:spPr>
        <p:txBody>
          <a:bodyPr wrap="square" lIns="72000" tIns="36000" rIns="72000" bIns="36000" anchor="ctr" anchorCtr="0">
            <a:noAutofit/>
          </a:bodyPr>
          <a:lstStyle>
            <a:lvl1pPr algn="ctr">
              <a:defRPr b="0">
                <a:solidFill>
                  <a:schemeClr val="tx1"/>
                </a:solidFill>
              </a:defRPr>
            </a:lvl1pPr>
          </a:lstStyle>
          <a:p>
            <a:r>
              <a:rPr lang="de-DE"/>
              <a:t>Bild durch Klicken auf Symbol hinzufügen</a:t>
            </a:r>
          </a:p>
        </p:txBody>
      </p:sp>
    </p:spTree>
    <p:extLst>
      <p:ext uri="{BB962C8B-B14F-4D97-AF65-F5344CB8AC3E}">
        <p14:creationId xmlns:p14="http://schemas.microsoft.com/office/powerpoint/2010/main" val="236904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theme" Target="../theme/theme3.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4.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shpLogo">
            <a:extLst>
              <a:ext uri="{FF2B5EF4-FFF2-40B4-BE49-F238E27FC236}">
                <a16:creationId xmlns:a16="http://schemas.microsoft.com/office/drawing/2014/main" id="{11E45287-E2D7-4358-908D-708322EBD58C}"/>
              </a:ext>
            </a:extLst>
          </p:cNvPr>
          <p:cNvGrpSpPr/>
          <p:nvPr/>
        </p:nvGrpSpPr>
        <p:grpSpPr bwMode="gray">
          <a:xfrm>
            <a:off x="10954543" y="-1"/>
            <a:ext cx="578645" cy="578645"/>
            <a:chOff x="7085558" y="1132064"/>
            <a:chExt cx="2695575" cy="2695575"/>
          </a:xfrm>
        </p:grpSpPr>
        <p:sp>
          <p:nvSpPr>
            <p:cNvPr id="10" name="Freihandform: Form 9">
              <a:extLst>
                <a:ext uri="{FF2B5EF4-FFF2-40B4-BE49-F238E27FC236}">
                  <a16:creationId xmlns:a16="http://schemas.microsoft.com/office/drawing/2014/main" id="{4AE0B4EB-D8DA-428A-9CF6-3ACF124143B1}"/>
                </a:ext>
              </a:extLst>
            </p:cNvPr>
            <p:cNvSpPr/>
            <p:nvPr/>
          </p:nvSpPr>
          <p:spPr bwMode="gray">
            <a:xfrm>
              <a:off x="7085558" y="1132064"/>
              <a:ext cx="2699956" cy="2699956"/>
            </a:xfrm>
            <a:custGeom>
              <a:avLst/>
              <a:gdLst>
                <a:gd name="connsiteX0" fmla="*/ 2699957 w 2699956"/>
                <a:gd name="connsiteY0" fmla="*/ 0 h 2699956"/>
                <a:gd name="connsiteX1" fmla="*/ 0 w 2699956"/>
                <a:gd name="connsiteY1" fmla="*/ 0 h 2699956"/>
                <a:gd name="connsiteX2" fmla="*/ 0 w 2699956"/>
                <a:gd name="connsiteY2" fmla="*/ 2699957 h 2699956"/>
                <a:gd name="connsiteX3" fmla="*/ 2699957 w 2699956"/>
                <a:gd name="connsiteY3" fmla="*/ 2463451 h 2699956"/>
              </a:gdLst>
              <a:ahLst/>
              <a:cxnLst>
                <a:cxn ang="0">
                  <a:pos x="connsiteX0" y="connsiteY0"/>
                </a:cxn>
                <a:cxn ang="0">
                  <a:pos x="connsiteX1" y="connsiteY1"/>
                </a:cxn>
                <a:cxn ang="0">
                  <a:pos x="connsiteX2" y="connsiteY2"/>
                </a:cxn>
                <a:cxn ang="0">
                  <a:pos x="connsiteX3" y="connsiteY3"/>
                </a:cxn>
              </a:cxnLst>
              <a:rect l="l" t="t" r="r" b="b"/>
              <a:pathLst>
                <a:path w="2699956" h="2699956">
                  <a:moveTo>
                    <a:pt x="2699957" y="0"/>
                  </a:moveTo>
                  <a:lnTo>
                    <a:pt x="0" y="0"/>
                  </a:lnTo>
                  <a:lnTo>
                    <a:pt x="0" y="2699957"/>
                  </a:lnTo>
                  <a:lnTo>
                    <a:pt x="2699957" y="2463451"/>
                  </a:lnTo>
                  <a:close/>
                </a:path>
              </a:pathLst>
            </a:custGeom>
            <a:solidFill>
              <a:schemeClr val="accent1"/>
            </a:solidFill>
            <a:ln w="9525" cap="flat">
              <a:noFill/>
              <a:prstDash val="solid"/>
              <a:miter/>
            </a:ln>
          </p:spPr>
          <p:txBody>
            <a:bodyPr rtlCol="0" anchor="ctr"/>
            <a:lstStyle/>
            <a:p>
              <a:endParaRPr lang="de-DE" noProof="0"/>
            </a:p>
          </p:txBody>
        </p:sp>
        <p:grpSp>
          <p:nvGrpSpPr>
            <p:cNvPr id="11" name="Grafik 4">
              <a:extLst>
                <a:ext uri="{FF2B5EF4-FFF2-40B4-BE49-F238E27FC236}">
                  <a16:creationId xmlns:a16="http://schemas.microsoft.com/office/drawing/2014/main" id="{A74EDF5C-BD54-4ADB-802E-E4F6B10BAE57}"/>
                </a:ext>
              </a:extLst>
            </p:cNvPr>
            <p:cNvGrpSpPr/>
            <p:nvPr/>
          </p:nvGrpSpPr>
          <p:grpSpPr bwMode="gray">
            <a:xfrm>
              <a:off x="7535614" y="1576691"/>
              <a:ext cx="1800034" cy="1702117"/>
              <a:chOff x="7535614" y="1576691"/>
              <a:chExt cx="1800034" cy="1702117"/>
            </a:xfrm>
            <a:solidFill>
              <a:srgbClr val="FFFFFF"/>
            </a:solidFill>
          </p:grpSpPr>
          <p:sp>
            <p:nvSpPr>
              <p:cNvPr id="12" name="Freihandform: Form 11">
                <a:extLst>
                  <a:ext uri="{FF2B5EF4-FFF2-40B4-BE49-F238E27FC236}">
                    <a16:creationId xmlns:a16="http://schemas.microsoft.com/office/drawing/2014/main" id="{D3DC0DF1-4B15-4B77-A978-1403C03305CF}"/>
                  </a:ext>
                </a:extLst>
              </p:cNvPr>
              <p:cNvSpPr/>
              <p:nvPr/>
            </p:nvSpPr>
            <p:spPr bwMode="gray">
              <a:xfrm>
                <a:off x="7535614" y="1863393"/>
                <a:ext cx="1800034" cy="1415415"/>
              </a:xfrm>
              <a:custGeom>
                <a:avLst/>
                <a:gdLst>
                  <a:gd name="connsiteX0" fmla="*/ 1639157 w 1800034"/>
                  <a:gd name="connsiteY0" fmla="*/ 0 h 1415415"/>
                  <a:gd name="connsiteX1" fmla="*/ 1468279 w 1800034"/>
                  <a:gd name="connsiteY1" fmla="*/ 364808 h 1415415"/>
                  <a:gd name="connsiteX2" fmla="*/ 1487329 w 1800034"/>
                  <a:gd name="connsiteY2" fmla="*/ 514159 h 1415415"/>
                  <a:gd name="connsiteX3" fmla="*/ 1315307 w 1800034"/>
                  <a:gd name="connsiteY3" fmla="*/ 930116 h 1415415"/>
                  <a:gd name="connsiteX4" fmla="*/ 1148429 w 1800034"/>
                  <a:gd name="connsiteY4" fmla="*/ 1047464 h 1415415"/>
                  <a:gd name="connsiteX5" fmla="*/ 1147477 w 1800034"/>
                  <a:gd name="connsiteY5" fmla="*/ 1049560 h 1415415"/>
                  <a:gd name="connsiteX6" fmla="*/ 1145286 w 1800034"/>
                  <a:gd name="connsiteY6" fmla="*/ 1048893 h 1415415"/>
                  <a:gd name="connsiteX7" fmla="*/ 899922 w 1800034"/>
                  <a:gd name="connsiteY7" fmla="*/ 1102328 h 1415415"/>
                  <a:gd name="connsiteX8" fmla="*/ 653796 w 1800034"/>
                  <a:gd name="connsiteY8" fmla="*/ 1048512 h 1415415"/>
                  <a:gd name="connsiteX9" fmla="*/ 652463 w 1800034"/>
                  <a:gd name="connsiteY9" fmla="*/ 1049560 h 1415415"/>
                  <a:gd name="connsiteX10" fmla="*/ 651510 w 1800034"/>
                  <a:gd name="connsiteY10" fmla="*/ 1047464 h 1415415"/>
                  <a:gd name="connsiteX11" fmla="*/ 484632 w 1800034"/>
                  <a:gd name="connsiteY11" fmla="*/ 930116 h 1415415"/>
                  <a:gd name="connsiteX12" fmla="*/ 312611 w 1800034"/>
                  <a:gd name="connsiteY12" fmla="*/ 514159 h 1415415"/>
                  <a:gd name="connsiteX13" fmla="*/ 331661 w 1800034"/>
                  <a:gd name="connsiteY13" fmla="*/ 364808 h 1415415"/>
                  <a:gd name="connsiteX14" fmla="*/ 160782 w 1800034"/>
                  <a:gd name="connsiteY14" fmla="*/ 0 h 1415415"/>
                  <a:gd name="connsiteX15" fmla="*/ 0 w 1800034"/>
                  <a:gd name="connsiteY15" fmla="*/ 514159 h 1415415"/>
                  <a:gd name="connsiteX16" fmla="*/ 900017 w 1800034"/>
                  <a:gd name="connsiteY16" fmla="*/ 1415415 h 1415415"/>
                  <a:gd name="connsiteX17" fmla="*/ 1800035 w 1800034"/>
                  <a:gd name="connsiteY17" fmla="*/ 514159 h 1415415"/>
                  <a:gd name="connsiteX18" fmla="*/ 1639157 w 1800034"/>
                  <a:gd name="connsiteY18" fmla="*/ 0 h 141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0034" h="1415415">
                    <a:moveTo>
                      <a:pt x="1639157" y="0"/>
                    </a:moveTo>
                    <a:lnTo>
                      <a:pt x="1468279" y="364808"/>
                    </a:lnTo>
                    <a:cubicBezTo>
                      <a:pt x="1480852" y="413004"/>
                      <a:pt x="1487329" y="463106"/>
                      <a:pt x="1487329" y="514159"/>
                    </a:cubicBezTo>
                    <a:cubicBezTo>
                      <a:pt x="1487329" y="671322"/>
                      <a:pt x="1426178" y="818959"/>
                      <a:pt x="1315307" y="930116"/>
                    </a:cubicBezTo>
                    <a:cubicBezTo>
                      <a:pt x="1266063" y="979361"/>
                      <a:pt x="1209675" y="1018794"/>
                      <a:pt x="1148429" y="1047464"/>
                    </a:cubicBezTo>
                    <a:lnTo>
                      <a:pt x="1147477" y="1049560"/>
                    </a:lnTo>
                    <a:lnTo>
                      <a:pt x="1145286" y="1048893"/>
                    </a:lnTo>
                    <a:cubicBezTo>
                      <a:pt x="1069277" y="1083850"/>
                      <a:pt x="986028" y="1102328"/>
                      <a:pt x="899922" y="1102328"/>
                    </a:cubicBezTo>
                    <a:cubicBezTo>
                      <a:pt x="813530" y="1102328"/>
                      <a:pt x="729996" y="1083755"/>
                      <a:pt x="653796" y="1048512"/>
                    </a:cubicBezTo>
                    <a:lnTo>
                      <a:pt x="652463" y="1049560"/>
                    </a:lnTo>
                    <a:lnTo>
                      <a:pt x="651510" y="1047464"/>
                    </a:lnTo>
                    <a:cubicBezTo>
                      <a:pt x="590264" y="1018794"/>
                      <a:pt x="533876" y="979361"/>
                      <a:pt x="484632" y="930116"/>
                    </a:cubicBezTo>
                    <a:cubicBezTo>
                      <a:pt x="373666" y="819055"/>
                      <a:pt x="312611" y="671322"/>
                      <a:pt x="312611" y="514159"/>
                    </a:cubicBezTo>
                    <a:cubicBezTo>
                      <a:pt x="312611" y="463106"/>
                      <a:pt x="319088" y="413004"/>
                      <a:pt x="331661" y="364808"/>
                    </a:cubicBezTo>
                    <a:lnTo>
                      <a:pt x="160782" y="0"/>
                    </a:lnTo>
                    <a:cubicBezTo>
                      <a:pt x="59436" y="145828"/>
                      <a:pt x="0" y="322993"/>
                      <a:pt x="0" y="514159"/>
                    </a:cubicBezTo>
                    <a:cubicBezTo>
                      <a:pt x="0" y="1011936"/>
                      <a:pt x="402908" y="1415415"/>
                      <a:pt x="900017" y="1415415"/>
                    </a:cubicBezTo>
                    <a:cubicBezTo>
                      <a:pt x="1397032" y="1415415"/>
                      <a:pt x="1800035" y="1011936"/>
                      <a:pt x="1800035" y="514159"/>
                    </a:cubicBezTo>
                    <a:cubicBezTo>
                      <a:pt x="1799939" y="322993"/>
                      <a:pt x="1740503" y="145828"/>
                      <a:pt x="1639157" y="0"/>
                    </a:cubicBezTo>
                    <a:close/>
                  </a:path>
                </a:pathLst>
              </a:custGeom>
              <a:solidFill>
                <a:srgbClr val="FFFFFF"/>
              </a:solidFill>
              <a:ln w="9525" cap="flat">
                <a:noFill/>
                <a:prstDash val="solid"/>
                <a:miter/>
              </a:ln>
            </p:spPr>
            <p:txBody>
              <a:bodyPr rtlCol="0" anchor="ctr"/>
              <a:lstStyle/>
              <a:p>
                <a:endParaRPr lang="de-DE" noProof="0"/>
              </a:p>
            </p:txBody>
          </p:sp>
          <p:sp>
            <p:nvSpPr>
              <p:cNvPr id="13" name="Freihandform: Form 12">
                <a:extLst>
                  <a:ext uri="{FF2B5EF4-FFF2-40B4-BE49-F238E27FC236}">
                    <a16:creationId xmlns:a16="http://schemas.microsoft.com/office/drawing/2014/main" id="{46082BA3-B1C3-4CE0-8988-B1AA47138565}"/>
                  </a:ext>
                </a:extLst>
              </p:cNvPr>
              <p:cNvSpPr/>
              <p:nvPr/>
            </p:nvSpPr>
            <p:spPr bwMode="gray">
              <a:xfrm>
                <a:off x="7768786" y="1576691"/>
                <a:ext cx="1333595" cy="1284731"/>
              </a:xfrm>
              <a:custGeom>
                <a:avLst/>
                <a:gdLst>
                  <a:gd name="connsiteX0" fmla="*/ 209740 w 1333595"/>
                  <a:gd name="connsiteY0" fmla="*/ 643319 h 1284731"/>
                  <a:gd name="connsiteX1" fmla="*/ 383762 w 1333595"/>
                  <a:gd name="connsiteY1" fmla="*/ 1014794 h 1284731"/>
                  <a:gd name="connsiteX2" fmla="*/ 495681 w 1333595"/>
                  <a:gd name="connsiteY2" fmla="*/ 1253585 h 1284731"/>
                  <a:gd name="connsiteX3" fmla="*/ 666845 w 1333595"/>
                  <a:gd name="connsiteY3" fmla="*/ 1284732 h 1284731"/>
                  <a:gd name="connsiteX4" fmla="*/ 837914 w 1333595"/>
                  <a:gd name="connsiteY4" fmla="*/ 1253585 h 1284731"/>
                  <a:gd name="connsiteX5" fmla="*/ 949833 w 1333595"/>
                  <a:gd name="connsiteY5" fmla="*/ 1014794 h 1284731"/>
                  <a:gd name="connsiteX6" fmla="*/ 1123855 w 1333595"/>
                  <a:gd name="connsiteY6" fmla="*/ 643319 h 1284731"/>
                  <a:gd name="connsiteX7" fmla="*/ 1182338 w 1333595"/>
                  <a:gd name="connsiteY7" fmla="*/ 518541 h 1284731"/>
                  <a:gd name="connsiteX8" fmla="*/ 1333595 w 1333595"/>
                  <a:gd name="connsiteY8" fmla="*/ 195644 h 1284731"/>
                  <a:gd name="connsiteX9" fmla="*/ 1079945 w 1333595"/>
                  <a:gd name="connsiteY9" fmla="*/ 95 h 1284731"/>
                  <a:gd name="connsiteX10" fmla="*/ 947071 w 1333595"/>
                  <a:gd name="connsiteY10" fmla="*/ 283750 h 1284731"/>
                  <a:gd name="connsiteX11" fmla="*/ 902684 w 1333595"/>
                  <a:gd name="connsiteY11" fmla="*/ 378428 h 1284731"/>
                  <a:gd name="connsiteX12" fmla="*/ 666845 w 1333595"/>
                  <a:gd name="connsiteY12" fmla="*/ 881920 h 1284731"/>
                  <a:gd name="connsiteX13" fmla="*/ 430911 w 1333595"/>
                  <a:gd name="connsiteY13" fmla="*/ 378333 h 1284731"/>
                  <a:gd name="connsiteX14" fmla="*/ 386524 w 1333595"/>
                  <a:gd name="connsiteY14" fmla="*/ 283655 h 1284731"/>
                  <a:gd name="connsiteX15" fmla="*/ 253651 w 1333595"/>
                  <a:gd name="connsiteY15" fmla="*/ 0 h 1284731"/>
                  <a:gd name="connsiteX16" fmla="*/ 0 w 1333595"/>
                  <a:gd name="connsiteY16" fmla="*/ 195548 h 1284731"/>
                  <a:gd name="connsiteX17" fmla="*/ 151257 w 1333595"/>
                  <a:gd name="connsiteY17" fmla="*/ 518446 h 1284731"/>
                  <a:gd name="connsiteX18" fmla="*/ 209740 w 1333595"/>
                  <a:gd name="connsiteY18" fmla="*/ 643319 h 128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3595" h="1284731">
                    <a:moveTo>
                      <a:pt x="209740" y="643319"/>
                    </a:moveTo>
                    <a:lnTo>
                      <a:pt x="383762" y="1014794"/>
                    </a:lnTo>
                    <a:lnTo>
                      <a:pt x="495681" y="1253585"/>
                    </a:lnTo>
                    <a:cubicBezTo>
                      <a:pt x="549592" y="1273969"/>
                      <a:pt x="607409" y="1284732"/>
                      <a:pt x="666845" y="1284732"/>
                    </a:cubicBezTo>
                    <a:cubicBezTo>
                      <a:pt x="726281" y="1284732"/>
                      <a:pt x="784003" y="1274064"/>
                      <a:pt x="837914" y="1253585"/>
                    </a:cubicBezTo>
                    <a:lnTo>
                      <a:pt x="949833" y="1014794"/>
                    </a:lnTo>
                    <a:lnTo>
                      <a:pt x="1123855" y="643319"/>
                    </a:lnTo>
                    <a:lnTo>
                      <a:pt x="1182338" y="518541"/>
                    </a:lnTo>
                    <a:lnTo>
                      <a:pt x="1333595" y="195644"/>
                    </a:lnTo>
                    <a:cubicBezTo>
                      <a:pt x="1261682" y="116205"/>
                      <a:pt x="1175861" y="49816"/>
                      <a:pt x="1079945" y="95"/>
                    </a:cubicBezTo>
                    <a:lnTo>
                      <a:pt x="947071" y="283750"/>
                    </a:lnTo>
                    <a:lnTo>
                      <a:pt x="902684" y="378428"/>
                    </a:lnTo>
                    <a:lnTo>
                      <a:pt x="666845" y="881920"/>
                    </a:lnTo>
                    <a:lnTo>
                      <a:pt x="430911" y="378333"/>
                    </a:lnTo>
                    <a:lnTo>
                      <a:pt x="386524" y="283655"/>
                    </a:lnTo>
                    <a:lnTo>
                      <a:pt x="253651" y="0"/>
                    </a:lnTo>
                    <a:cubicBezTo>
                      <a:pt x="157734" y="49721"/>
                      <a:pt x="71914" y="116205"/>
                      <a:pt x="0" y="195548"/>
                    </a:cubicBezTo>
                    <a:lnTo>
                      <a:pt x="151257" y="518446"/>
                    </a:lnTo>
                    <a:lnTo>
                      <a:pt x="209740" y="643319"/>
                    </a:lnTo>
                    <a:close/>
                  </a:path>
                </a:pathLst>
              </a:custGeom>
              <a:solidFill>
                <a:srgbClr val="FFFFFF"/>
              </a:solidFill>
              <a:ln w="9525" cap="flat">
                <a:noFill/>
                <a:prstDash val="solid"/>
                <a:miter/>
              </a:ln>
            </p:spPr>
            <p:txBody>
              <a:bodyPr rtlCol="0" anchor="ctr"/>
              <a:lstStyle/>
              <a:p>
                <a:endParaRPr lang="de-DE" noProof="0"/>
              </a:p>
            </p:txBody>
          </p:sp>
        </p:grpSp>
      </p:grpSp>
      <p:sp>
        <p:nvSpPr>
          <p:cNvPr id="5" name="Fußzeilenplatzhalter 4">
            <a:extLst>
              <a:ext uri="{FF2B5EF4-FFF2-40B4-BE49-F238E27FC236}">
                <a16:creationId xmlns:a16="http://schemas.microsoft.com/office/drawing/2014/main" id="{7947A2BF-B365-425D-9288-CF1AB531DD9C}"/>
              </a:ext>
            </a:extLst>
          </p:cNvPr>
          <p:cNvSpPr>
            <a:spLocks noGrp="1"/>
          </p:cNvSpPr>
          <p:nvPr>
            <p:ph type="ftr" sz="quarter" idx="3"/>
          </p:nvPr>
        </p:nvSpPr>
        <p:spPr>
          <a:xfrm rot="16200000">
            <a:off x="-1913449" y="3803845"/>
            <a:ext cx="4464051" cy="186936"/>
          </a:xfrm>
          <a:prstGeom prst="rect">
            <a:avLst/>
          </a:prstGeom>
        </p:spPr>
        <p:txBody>
          <a:bodyPr vert="horz" wrap="none" lIns="0" tIns="0" rIns="0" bIns="0" rtlCol="0" anchor="ctr" anchorCtr="0"/>
          <a:lstStyle>
            <a:lvl1pPr algn="l">
              <a:defRPr sz="900">
                <a:solidFill>
                  <a:schemeClr val="tx1"/>
                </a:solidFill>
              </a:defRPr>
            </a:lvl1pPr>
          </a:lstStyle>
          <a:p>
            <a:pPr algn="l"/>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FBC30CA-A5D7-4939-AA91-9D2F0305E6BA}"/>
              </a:ext>
            </a:extLst>
          </p:cNvPr>
          <p:cNvSpPr>
            <a:spLocks noGrp="1"/>
          </p:cNvSpPr>
          <p:nvPr>
            <p:ph type="sldNum" sz="quarter" idx="4"/>
          </p:nvPr>
        </p:nvSpPr>
        <p:spPr>
          <a:xfrm>
            <a:off x="124267" y="6349209"/>
            <a:ext cx="388621" cy="139698"/>
          </a:xfrm>
          <a:prstGeom prst="rect">
            <a:avLst/>
          </a:prstGeom>
        </p:spPr>
        <p:txBody>
          <a:bodyPr vert="horz" wrap="none" lIns="0" tIns="0" rIns="0" bIns="0" rtlCol="0" anchor="t" anchorCtr="0"/>
          <a:lstStyle>
            <a:lvl1pPr algn="ctr">
              <a:defRPr sz="900" b="1">
                <a:solidFill>
                  <a:schemeClr val="tx1"/>
                </a:solidFill>
                <a:latin typeface="+mj-lt"/>
              </a:defRPr>
            </a:lvl1pPr>
          </a:lstStyle>
          <a:p>
            <a:pPr algn="ctr"/>
            <a:fld id="{CF9AA2C3-625B-44D4-A683-25892D2668D5}" type="slidenum">
              <a:rPr lang="de-DE" smtClean="0"/>
              <a:pPr/>
              <a:t>‹Nr.›</a:t>
            </a:fld>
            <a:endParaRPr lang="de-DE"/>
          </a:p>
        </p:txBody>
      </p:sp>
      <p:sp>
        <p:nvSpPr>
          <p:cNvPr id="2" name="Titelplatzhalter 1">
            <a:extLst>
              <a:ext uri="{FF2B5EF4-FFF2-40B4-BE49-F238E27FC236}">
                <a16:creationId xmlns:a16="http://schemas.microsoft.com/office/drawing/2014/main" id="{6148D551-D282-42CB-BC95-7F760423B568}"/>
              </a:ext>
            </a:extLst>
          </p:cNvPr>
          <p:cNvSpPr>
            <a:spLocks noGrp="1"/>
          </p:cNvSpPr>
          <p:nvPr>
            <p:ph type="title"/>
          </p:nvPr>
        </p:nvSpPr>
        <p:spPr>
          <a:xfrm>
            <a:off x="658813" y="450806"/>
            <a:ext cx="10137776" cy="432000"/>
          </a:xfrm>
          <a:prstGeom prst="rect">
            <a:avLst/>
          </a:prstGeom>
        </p:spPr>
        <p:txBody>
          <a:bodyPr vert="horz" wrap="square" lIns="0" tIns="0" rIns="0" bIns="0" rtlCol="0" anchor="t">
            <a:noAutofit/>
          </a:bodyPr>
          <a:lstStyle/>
          <a:p>
            <a:r>
              <a:rPr lang="de-DE"/>
              <a:t>Mastertitelformat bearbeiten</a:t>
            </a:r>
          </a:p>
        </p:txBody>
      </p:sp>
      <p:sp>
        <p:nvSpPr>
          <p:cNvPr id="3" name="Textplatzhalter 2">
            <a:extLst>
              <a:ext uri="{FF2B5EF4-FFF2-40B4-BE49-F238E27FC236}">
                <a16:creationId xmlns:a16="http://schemas.microsoft.com/office/drawing/2014/main" id="{0E14DE8C-7887-487E-8100-96EDE54BA9BC}"/>
              </a:ext>
            </a:extLst>
          </p:cNvPr>
          <p:cNvSpPr>
            <a:spLocks noGrp="1"/>
          </p:cNvSpPr>
          <p:nvPr>
            <p:ph type="body" idx="1"/>
          </p:nvPr>
        </p:nvSpPr>
        <p:spPr>
          <a:xfrm>
            <a:off x="658813" y="1665288"/>
            <a:ext cx="10875315" cy="4464050"/>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a:t>
            </a:r>
          </a:p>
        </p:txBody>
      </p:sp>
    </p:spTree>
    <p:extLst>
      <p:ext uri="{BB962C8B-B14F-4D97-AF65-F5344CB8AC3E}">
        <p14:creationId xmlns:p14="http://schemas.microsoft.com/office/powerpoint/2010/main" val="2718801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20000"/>
        </a:lnSpc>
        <a:spcBef>
          <a:spcPts val="2100"/>
        </a:spcBef>
        <a:buFont typeface="Arial" panose="020B0604020202020204" pitchFamily="34" charset="0"/>
        <a:buChar char="​"/>
        <a:defRPr sz="1600" b="1" kern="1200">
          <a:solidFill>
            <a:schemeClr val="accent1"/>
          </a:solidFill>
          <a:latin typeface="+mj-lt"/>
          <a:ea typeface="+mn-ea"/>
          <a:cs typeface="+mn-cs"/>
        </a:defRPr>
      </a:lvl1pPr>
      <a:lvl2pPr marL="0" indent="0" algn="l" defTabSz="914400" rtl="0" eaLnBrk="1" latinLnBrk="0" hangingPunct="1">
        <a:lnSpc>
          <a:spcPct val="120000"/>
        </a:lnSpc>
        <a:spcBef>
          <a:spcPts val="600"/>
        </a:spcBef>
        <a:buFont typeface="Arial" panose="020B0604020202020204" pitchFamily="34" charset="0"/>
        <a:buChar char="​"/>
        <a:defRPr sz="1600" kern="1200">
          <a:solidFill>
            <a:schemeClr val="tx1"/>
          </a:solidFill>
          <a:latin typeface="+mn-lt"/>
          <a:ea typeface="+mn-ea"/>
          <a:cs typeface="+mn-cs"/>
        </a:defRPr>
      </a:lvl2pPr>
      <a:lvl3pPr marL="180000" indent="-180000" algn="l" defTabSz="914400" rtl="0" eaLnBrk="1" latinLnBrk="0" hangingPunct="1">
        <a:lnSpc>
          <a:spcPct val="120000"/>
        </a:lnSpc>
        <a:spcBef>
          <a:spcPts val="600"/>
        </a:spcBef>
        <a:buSzPct val="100000"/>
        <a:buFont typeface="DVAG Type Light" panose="020B0403020209040204" pitchFamily="34" charset="0"/>
        <a:buChar char="•"/>
        <a:defRPr sz="1600" kern="1200">
          <a:solidFill>
            <a:schemeClr val="tx1"/>
          </a:solidFill>
          <a:latin typeface="+mn-lt"/>
          <a:ea typeface="+mn-ea"/>
          <a:cs typeface="+mn-cs"/>
        </a:defRPr>
      </a:lvl3pPr>
      <a:lvl4pPr marL="360000" indent="-180000" algn="l" defTabSz="914400" rtl="0" eaLnBrk="1" latinLnBrk="0" hangingPunct="1">
        <a:lnSpc>
          <a:spcPct val="120000"/>
        </a:lnSpc>
        <a:spcBef>
          <a:spcPts val="600"/>
        </a:spcBef>
        <a:buSzPct val="100000"/>
        <a:buFont typeface="DVAG Type" panose="020B050302020904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20000"/>
        </a:lnSpc>
        <a:spcBef>
          <a:spcPts val="600"/>
        </a:spcBef>
        <a:buSzPct val="100000"/>
        <a:buFont typeface="DVAG Type Light" panose="020B0403020209040204" pitchFamily="34" charset="0"/>
        <a:buChar char="•"/>
        <a:defRPr sz="1600" kern="1200">
          <a:solidFill>
            <a:schemeClr val="tx1"/>
          </a:solidFill>
          <a:latin typeface="+mn-lt"/>
          <a:ea typeface="+mn-ea"/>
          <a:cs typeface="+mn-cs"/>
        </a:defRPr>
      </a:lvl5pPr>
      <a:lvl6pPr marL="540000" indent="-180000" algn="l" defTabSz="914400" rtl="0" eaLnBrk="1" latinLnBrk="0" hangingPunct="1">
        <a:lnSpc>
          <a:spcPct val="120000"/>
        </a:lnSpc>
        <a:spcBef>
          <a:spcPts val="600"/>
        </a:spcBef>
        <a:buFont typeface="DVAG Type Light" panose="020B0403020209040204" pitchFamily="34" charset="0"/>
        <a:buChar char="•"/>
        <a:defRPr sz="1600" kern="1200">
          <a:solidFill>
            <a:schemeClr val="tx1"/>
          </a:solidFill>
          <a:latin typeface="+mn-lt"/>
          <a:ea typeface="+mn-ea"/>
          <a:cs typeface="+mn-cs"/>
        </a:defRPr>
      </a:lvl6pPr>
      <a:lvl7pPr marL="540000" indent="-180000" algn="l" defTabSz="914400" rtl="0" eaLnBrk="1" latinLnBrk="0" hangingPunct="1">
        <a:lnSpc>
          <a:spcPct val="120000"/>
        </a:lnSpc>
        <a:spcBef>
          <a:spcPts val="600"/>
        </a:spcBef>
        <a:buFont typeface="DVAG Type Light" panose="020B0403020209040204" pitchFamily="34" charset="0"/>
        <a:buChar char="•"/>
        <a:defRPr sz="1600" kern="1200">
          <a:solidFill>
            <a:schemeClr val="tx1"/>
          </a:solidFill>
          <a:latin typeface="+mn-lt"/>
          <a:ea typeface="+mn-ea"/>
          <a:cs typeface="+mn-cs"/>
        </a:defRPr>
      </a:lvl7pPr>
      <a:lvl8pPr marL="540000" indent="-180000" algn="l" defTabSz="914400" rtl="0" eaLnBrk="1" latinLnBrk="0" hangingPunct="1">
        <a:lnSpc>
          <a:spcPct val="120000"/>
        </a:lnSpc>
        <a:spcBef>
          <a:spcPts val="600"/>
        </a:spcBef>
        <a:buFont typeface="DVAG Type Light" panose="020B0403020209040204" pitchFamily="34" charset="0"/>
        <a:buChar char="•"/>
        <a:defRPr sz="1600" kern="1200">
          <a:solidFill>
            <a:schemeClr val="tx1"/>
          </a:solidFill>
          <a:latin typeface="+mn-lt"/>
          <a:ea typeface="+mn-ea"/>
          <a:cs typeface="+mn-cs"/>
        </a:defRPr>
      </a:lvl8pPr>
      <a:lvl9pPr marL="540000" indent="-180000" algn="l" defTabSz="914400" rtl="0" eaLnBrk="1" latinLnBrk="0" hangingPunct="1">
        <a:lnSpc>
          <a:spcPct val="120000"/>
        </a:lnSpc>
        <a:spcBef>
          <a:spcPts val="600"/>
        </a:spcBef>
        <a:buFont typeface="DVAG Type Light" panose="020B0403020209040204" pitchFamily="34" charset="0"/>
        <a:buChar char="•"/>
        <a:defRPr sz="1600" kern="1200">
          <a:solidFill>
            <a:schemeClr val="tx1"/>
          </a:solidFill>
          <a:latin typeface="+mn-lt"/>
          <a:ea typeface="+mn-ea"/>
          <a:cs typeface="+mn-cs"/>
        </a:defRPr>
      </a:lvl9pPr>
    </p:bodyStyle>
    <p:otherStyle>
      <a:defPPr>
        <a:defRPr lang="de-DE"/>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55">
          <p15:clr>
            <a:srgbClr val="C35EA4"/>
          </p15:clr>
        </p15:guide>
        <p15:guide id="2" pos="3840">
          <p15:clr>
            <a:srgbClr val="C35EA4"/>
          </p15:clr>
        </p15:guide>
        <p15:guide id="3" pos="3704">
          <p15:clr>
            <a:srgbClr val="C35EA4"/>
          </p15:clr>
        </p15:guide>
        <p15:guide id="4" pos="3976">
          <p15:clr>
            <a:srgbClr val="C35EA4"/>
          </p15:clr>
        </p15:guide>
        <p15:guide id="5" pos="415">
          <p15:clr>
            <a:srgbClr val="C35EA4"/>
          </p15:clr>
        </p15:guide>
        <p15:guide id="6" pos="7265">
          <p15:clr>
            <a:srgbClr val="C35EA4"/>
          </p15:clr>
        </p15:guide>
        <p15:guide id="7" orient="horz" pos="1049">
          <p15:clr>
            <a:srgbClr val="C35EA4"/>
          </p15:clr>
        </p15:guide>
        <p15:guide id="8" orient="horz" pos="386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shpLogo">
            <a:extLst>
              <a:ext uri="{FF2B5EF4-FFF2-40B4-BE49-F238E27FC236}">
                <a16:creationId xmlns:a16="http://schemas.microsoft.com/office/drawing/2014/main" id="{11E45287-E2D7-4358-908D-708322EBD58C}"/>
              </a:ext>
            </a:extLst>
          </p:cNvPr>
          <p:cNvGrpSpPr/>
          <p:nvPr/>
        </p:nvGrpSpPr>
        <p:grpSpPr bwMode="gray">
          <a:xfrm>
            <a:off x="10954543" y="-1"/>
            <a:ext cx="578645" cy="578645"/>
            <a:chOff x="7085558" y="1132064"/>
            <a:chExt cx="2695575" cy="2695575"/>
          </a:xfrm>
        </p:grpSpPr>
        <p:sp>
          <p:nvSpPr>
            <p:cNvPr id="10" name="Freihandform: Form 9">
              <a:extLst>
                <a:ext uri="{FF2B5EF4-FFF2-40B4-BE49-F238E27FC236}">
                  <a16:creationId xmlns:a16="http://schemas.microsoft.com/office/drawing/2014/main" id="{4AE0B4EB-D8DA-428A-9CF6-3ACF124143B1}"/>
                </a:ext>
              </a:extLst>
            </p:cNvPr>
            <p:cNvSpPr/>
            <p:nvPr/>
          </p:nvSpPr>
          <p:spPr bwMode="gray">
            <a:xfrm>
              <a:off x="7085558" y="1132064"/>
              <a:ext cx="2699956" cy="2699956"/>
            </a:xfrm>
            <a:custGeom>
              <a:avLst/>
              <a:gdLst>
                <a:gd name="connsiteX0" fmla="*/ 2699957 w 2699956"/>
                <a:gd name="connsiteY0" fmla="*/ 0 h 2699956"/>
                <a:gd name="connsiteX1" fmla="*/ 0 w 2699956"/>
                <a:gd name="connsiteY1" fmla="*/ 0 h 2699956"/>
                <a:gd name="connsiteX2" fmla="*/ 0 w 2699956"/>
                <a:gd name="connsiteY2" fmla="*/ 2699957 h 2699956"/>
                <a:gd name="connsiteX3" fmla="*/ 2699957 w 2699956"/>
                <a:gd name="connsiteY3" fmla="*/ 2463451 h 2699956"/>
              </a:gdLst>
              <a:ahLst/>
              <a:cxnLst>
                <a:cxn ang="0">
                  <a:pos x="connsiteX0" y="connsiteY0"/>
                </a:cxn>
                <a:cxn ang="0">
                  <a:pos x="connsiteX1" y="connsiteY1"/>
                </a:cxn>
                <a:cxn ang="0">
                  <a:pos x="connsiteX2" y="connsiteY2"/>
                </a:cxn>
                <a:cxn ang="0">
                  <a:pos x="connsiteX3" y="connsiteY3"/>
                </a:cxn>
              </a:cxnLst>
              <a:rect l="l" t="t" r="r" b="b"/>
              <a:pathLst>
                <a:path w="2699956" h="2699956">
                  <a:moveTo>
                    <a:pt x="2699957" y="0"/>
                  </a:moveTo>
                  <a:lnTo>
                    <a:pt x="0" y="0"/>
                  </a:lnTo>
                  <a:lnTo>
                    <a:pt x="0" y="2699957"/>
                  </a:lnTo>
                  <a:lnTo>
                    <a:pt x="2699957" y="2463451"/>
                  </a:lnTo>
                  <a:close/>
                </a:path>
              </a:pathLst>
            </a:custGeom>
            <a:solidFill>
              <a:schemeClr val="tx2"/>
            </a:solidFill>
            <a:ln w="9525" cap="flat">
              <a:noFill/>
              <a:prstDash val="solid"/>
              <a:miter/>
            </a:ln>
          </p:spPr>
          <p:txBody>
            <a:bodyPr rtlCol="0" anchor="ctr"/>
            <a:lstStyle/>
            <a:p>
              <a:endParaRPr lang="de-DE" noProof="0"/>
            </a:p>
          </p:txBody>
        </p:sp>
        <p:grpSp>
          <p:nvGrpSpPr>
            <p:cNvPr id="11" name="Grafik 4">
              <a:extLst>
                <a:ext uri="{FF2B5EF4-FFF2-40B4-BE49-F238E27FC236}">
                  <a16:creationId xmlns:a16="http://schemas.microsoft.com/office/drawing/2014/main" id="{A74EDF5C-BD54-4ADB-802E-E4F6B10BAE57}"/>
                </a:ext>
              </a:extLst>
            </p:cNvPr>
            <p:cNvGrpSpPr/>
            <p:nvPr/>
          </p:nvGrpSpPr>
          <p:grpSpPr bwMode="gray">
            <a:xfrm>
              <a:off x="7535614" y="1576691"/>
              <a:ext cx="1800034" cy="1702117"/>
              <a:chOff x="7535614" y="1576691"/>
              <a:chExt cx="1800034" cy="1702117"/>
            </a:xfrm>
            <a:solidFill>
              <a:srgbClr val="FFFFFF"/>
            </a:solidFill>
          </p:grpSpPr>
          <p:sp>
            <p:nvSpPr>
              <p:cNvPr id="12" name="Freihandform: Form 11">
                <a:extLst>
                  <a:ext uri="{FF2B5EF4-FFF2-40B4-BE49-F238E27FC236}">
                    <a16:creationId xmlns:a16="http://schemas.microsoft.com/office/drawing/2014/main" id="{D3DC0DF1-4B15-4B77-A978-1403C03305CF}"/>
                  </a:ext>
                </a:extLst>
              </p:cNvPr>
              <p:cNvSpPr/>
              <p:nvPr/>
            </p:nvSpPr>
            <p:spPr bwMode="gray">
              <a:xfrm>
                <a:off x="7535614" y="1863393"/>
                <a:ext cx="1800034" cy="1415415"/>
              </a:xfrm>
              <a:custGeom>
                <a:avLst/>
                <a:gdLst>
                  <a:gd name="connsiteX0" fmla="*/ 1639157 w 1800034"/>
                  <a:gd name="connsiteY0" fmla="*/ 0 h 1415415"/>
                  <a:gd name="connsiteX1" fmla="*/ 1468279 w 1800034"/>
                  <a:gd name="connsiteY1" fmla="*/ 364808 h 1415415"/>
                  <a:gd name="connsiteX2" fmla="*/ 1487329 w 1800034"/>
                  <a:gd name="connsiteY2" fmla="*/ 514159 h 1415415"/>
                  <a:gd name="connsiteX3" fmla="*/ 1315307 w 1800034"/>
                  <a:gd name="connsiteY3" fmla="*/ 930116 h 1415415"/>
                  <a:gd name="connsiteX4" fmla="*/ 1148429 w 1800034"/>
                  <a:gd name="connsiteY4" fmla="*/ 1047464 h 1415415"/>
                  <a:gd name="connsiteX5" fmla="*/ 1147477 w 1800034"/>
                  <a:gd name="connsiteY5" fmla="*/ 1049560 h 1415415"/>
                  <a:gd name="connsiteX6" fmla="*/ 1145286 w 1800034"/>
                  <a:gd name="connsiteY6" fmla="*/ 1048893 h 1415415"/>
                  <a:gd name="connsiteX7" fmla="*/ 899922 w 1800034"/>
                  <a:gd name="connsiteY7" fmla="*/ 1102328 h 1415415"/>
                  <a:gd name="connsiteX8" fmla="*/ 653796 w 1800034"/>
                  <a:gd name="connsiteY8" fmla="*/ 1048512 h 1415415"/>
                  <a:gd name="connsiteX9" fmla="*/ 652463 w 1800034"/>
                  <a:gd name="connsiteY9" fmla="*/ 1049560 h 1415415"/>
                  <a:gd name="connsiteX10" fmla="*/ 651510 w 1800034"/>
                  <a:gd name="connsiteY10" fmla="*/ 1047464 h 1415415"/>
                  <a:gd name="connsiteX11" fmla="*/ 484632 w 1800034"/>
                  <a:gd name="connsiteY11" fmla="*/ 930116 h 1415415"/>
                  <a:gd name="connsiteX12" fmla="*/ 312611 w 1800034"/>
                  <a:gd name="connsiteY12" fmla="*/ 514159 h 1415415"/>
                  <a:gd name="connsiteX13" fmla="*/ 331661 w 1800034"/>
                  <a:gd name="connsiteY13" fmla="*/ 364808 h 1415415"/>
                  <a:gd name="connsiteX14" fmla="*/ 160782 w 1800034"/>
                  <a:gd name="connsiteY14" fmla="*/ 0 h 1415415"/>
                  <a:gd name="connsiteX15" fmla="*/ 0 w 1800034"/>
                  <a:gd name="connsiteY15" fmla="*/ 514159 h 1415415"/>
                  <a:gd name="connsiteX16" fmla="*/ 900017 w 1800034"/>
                  <a:gd name="connsiteY16" fmla="*/ 1415415 h 1415415"/>
                  <a:gd name="connsiteX17" fmla="*/ 1800035 w 1800034"/>
                  <a:gd name="connsiteY17" fmla="*/ 514159 h 1415415"/>
                  <a:gd name="connsiteX18" fmla="*/ 1639157 w 1800034"/>
                  <a:gd name="connsiteY18" fmla="*/ 0 h 141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0034" h="1415415">
                    <a:moveTo>
                      <a:pt x="1639157" y="0"/>
                    </a:moveTo>
                    <a:lnTo>
                      <a:pt x="1468279" y="364808"/>
                    </a:lnTo>
                    <a:cubicBezTo>
                      <a:pt x="1480852" y="413004"/>
                      <a:pt x="1487329" y="463106"/>
                      <a:pt x="1487329" y="514159"/>
                    </a:cubicBezTo>
                    <a:cubicBezTo>
                      <a:pt x="1487329" y="671322"/>
                      <a:pt x="1426178" y="818959"/>
                      <a:pt x="1315307" y="930116"/>
                    </a:cubicBezTo>
                    <a:cubicBezTo>
                      <a:pt x="1266063" y="979361"/>
                      <a:pt x="1209675" y="1018794"/>
                      <a:pt x="1148429" y="1047464"/>
                    </a:cubicBezTo>
                    <a:lnTo>
                      <a:pt x="1147477" y="1049560"/>
                    </a:lnTo>
                    <a:lnTo>
                      <a:pt x="1145286" y="1048893"/>
                    </a:lnTo>
                    <a:cubicBezTo>
                      <a:pt x="1069277" y="1083850"/>
                      <a:pt x="986028" y="1102328"/>
                      <a:pt x="899922" y="1102328"/>
                    </a:cubicBezTo>
                    <a:cubicBezTo>
                      <a:pt x="813530" y="1102328"/>
                      <a:pt x="729996" y="1083755"/>
                      <a:pt x="653796" y="1048512"/>
                    </a:cubicBezTo>
                    <a:lnTo>
                      <a:pt x="652463" y="1049560"/>
                    </a:lnTo>
                    <a:lnTo>
                      <a:pt x="651510" y="1047464"/>
                    </a:lnTo>
                    <a:cubicBezTo>
                      <a:pt x="590264" y="1018794"/>
                      <a:pt x="533876" y="979361"/>
                      <a:pt x="484632" y="930116"/>
                    </a:cubicBezTo>
                    <a:cubicBezTo>
                      <a:pt x="373666" y="819055"/>
                      <a:pt x="312611" y="671322"/>
                      <a:pt x="312611" y="514159"/>
                    </a:cubicBezTo>
                    <a:cubicBezTo>
                      <a:pt x="312611" y="463106"/>
                      <a:pt x="319088" y="413004"/>
                      <a:pt x="331661" y="364808"/>
                    </a:cubicBezTo>
                    <a:lnTo>
                      <a:pt x="160782" y="0"/>
                    </a:lnTo>
                    <a:cubicBezTo>
                      <a:pt x="59436" y="145828"/>
                      <a:pt x="0" y="322993"/>
                      <a:pt x="0" y="514159"/>
                    </a:cubicBezTo>
                    <a:cubicBezTo>
                      <a:pt x="0" y="1011936"/>
                      <a:pt x="402908" y="1415415"/>
                      <a:pt x="900017" y="1415415"/>
                    </a:cubicBezTo>
                    <a:cubicBezTo>
                      <a:pt x="1397032" y="1415415"/>
                      <a:pt x="1800035" y="1011936"/>
                      <a:pt x="1800035" y="514159"/>
                    </a:cubicBezTo>
                    <a:cubicBezTo>
                      <a:pt x="1799939" y="322993"/>
                      <a:pt x="1740503" y="145828"/>
                      <a:pt x="1639157" y="0"/>
                    </a:cubicBezTo>
                    <a:close/>
                  </a:path>
                </a:pathLst>
              </a:custGeom>
              <a:solidFill>
                <a:srgbClr val="FFFFFF"/>
              </a:solidFill>
              <a:ln w="9525" cap="flat">
                <a:noFill/>
                <a:prstDash val="solid"/>
                <a:miter/>
              </a:ln>
            </p:spPr>
            <p:txBody>
              <a:bodyPr rtlCol="0" anchor="ctr"/>
              <a:lstStyle/>
              <a:p>
                <a:endParaRPr lang="de-DE" noProof="0"/>
              </a:p>
            </p:txBody>
          </p:sp>
          <p:sp>
            <p:nvSpPr>
              <p:cNvPr id="13" name="Freihandform: Form 12">
                <a:extLst>
                  <a:ext uri="{FF2B5EF4-FFF2-40B4-BE49-F238E27FC236}">
                    <a16:creationId xmlns:a16="http://schemas.microsoft.com/office/drawing/2014/main" id="{46082BA3-B1C3-4CE0-8988-B1AA47138565}"/>
                  </a:ext>
                </a:extLst>
              </p:cNvPr>
              <p:cNvSpPr/>
              <p:nvPr/>
            </p:nvSpPr>
            <p:spPr bwMode="gray">
              <a:xfrm>
                <a:off x="7768786" y="1576691"/>
                <a:ext cx="1333595" cy="1284731"/>
              </a:xfrm>
              <a:custGeom>
                <a:avLst/>
                <a:gdLst>
                  <a:gd name="connsiteX0" fmla="*/ 209740 w 1333595"/>
                  <a:gd name="connsiteY0" fmla="*/ 643319 h 1284731"/>
                  <a:gd name="connsiteX1" fmla="*/ 383762 w 1333595"/>
                  <a:gd name="connsiteY1" fmla="*/ 1014794 h 1284731"/>
                  <a:gd name="connsiteX2" fmla="*/ 495681 w 1333595"/>
                  <a:gd name="connsiteY2" fmla="*/ 1253585 h 1284731"/>
                  <a:gd name="connsiteX3" fmla="*/ 666845 w 1333595"/>
                  <a:gd name="connsiteY3" fmla="*/ 1284732 h 1284731"/>
                  <a:gd name="connsiteX4" fmla="*/ 837914 w 1333595"/>
                  <a:gd name="connsiteY4" fmla="*/ 1253585 h 1284731"/>
                  <a:gd name="connsiteX5" fmla="*/ 949833 w 1333595"/>
                  <a:gd name="connsiteY5" fmla="*/ 1014794 h 1284731"/>
                  <a:gd name="connsiteX6" fmla="*/ 1123855 w 1333595"/>
                  <a:gd name="connsiteY6" fmla="*/ 643319 h 1284731"/>
                  <a:gd name="connsiteX7" fmla="*/ 1182338 w 1333595"/>
                  <a:gd name="connsiteY7" fmla="*/ 518541 h 1284731"/>
                  <a:gd name="connsiteX8" fmla="*/ 1333595 w 1333595"/>
                  <a:gd name="connsiteY8" fmla="*/ 195644 h 1284731"/>
                  <a:gd name="connsiteX9" fmla="*/ 1079945 w 1333595"/>
                  <a:gd name="connsiteY9" fmla="*/ 95 h 1284731"/>
                  <a:gd name="connsiteX10" fmla="*/ 947071 w 1333595"/>
                  <a:gd name="connsiteY10" fmla="*/ 283750 h 1284731"/>
                  <a:gd name="connsiteX11" fmla="*/ 902684 w 1333595"/>
                  <a:gd name="connsiteY11" fmla="*/ 378428 h 1284731"/>
                  <a:gd name="connsiteX12" fmla="*/ 666845 w 1333595"/>
                  <a:gd name="connsiteY12" fmla="*/ 881920 h 1284731"/>
                  <a:gd name="connsiteX13" fmla="*/ 430911 w 1333595"/>
                  <a:gd name="connsiteY13" fmla="*/ 378333 h 1284731"/>
                  <a:gd name="connsiteX14" fmla="*/ 386524 w 1333595"/>
                  <a:gd name="connsiteY14" fmla="*/ 283655 h 1284731"/>
                  <a:gd name="connsiteX15" fmla="*/ 253651 w 1333595"/>
                  <a:gd name="connsiteY15" fmla="*/ 0 h 1284731"/>
                  <a:gd name="connsiteX16" fmla="*/ 0 w 1333595"/>
                  <a:gd name="connsiteY16" fmla="*/ 195548 h 1284731"/>
                  <a:gd name="connsiteX17" fmla="*/ 151257 w 1333595"/>
                  <a:gd name="connsiteY17" fmla="*/ 518446 h 1284731"/>
                  <a:gd name="connsiteX18" fmla="*/ 209740 w 1333595"/>
                  <a:gd name="connsiteY18" fmla="*/ 643319 h 128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3595" h="1284731">
                    <a:moveTo>
                      <a:pt x="209740" y="643319"/>
                    </a:moveTo>
                    <a:lnTo>
                      <a:pt x="383762" y="1014794"/>
                    </a:lnTo>
                    <a:lnTo>
                      <a:pt x="495681" y="1253585"/>
                    </a:lnTo>
                    <a:cubicBezTo>
                      <a:pt x="549592" y="1273969"/>
                      <a:pt x="607409" y="1284732"/>
                      <a:pt x="666845" y="1284732"/>
                    </a:cubicBezTo>
                    <a:cubicBezTo>
                      <a:pt x="726281" y="1284732"/>
                      <a:pt x="784003" y="1274064"/>
                      <a:pt x="837914" y="1253585"/>
                    </a:cubicBezTo>
                    <a:lnTo>
                      <a:pt x="949833" y="1014794"/>
                    </a:lnTo>
                    <a:lnTo>
                      <a:pt x="1123855" y="643319"/>
                    </a:lnTo>
                    <a:lnTo>
                      <a:pt x="1182338" y="518541"/>
                    </a:lnTo>
                    <a:lnTo>
                      <a:pt x="1333595" y="195644"/>
                    </a:lnTo>
                    <a:cubicBezTo>
                      <a:pt x="1261682" y="116205"/>
                      <a:pt x="1175861" y="49816"/>
                      <a:pt x="1079945" y="95"/>
                    </a:cubicBezTo>
                    <a:lnTo>
                      <a:pt x="947071" y="283750"/>
                    </a:lnTo>
                    <a:lnTo>
                      <a:pt x="902684" y="378428"/>
                    </a:lnTo>
                    <a:lnTo>
                      <a:pt x="666845" y="881920"/>
                    </a:lnTo>
                    <a:lnTo>
                      <a:pt x="430911" y="378333"/>
                    </a:lnTo>
                    <a:lnTo>
                      <a:pt x="386524" y="283655"/>
                    </a:lnTo>
                    <a:lnTo>
                      <a:pt x="253651" y="0"/>
                    </a:lnTo>
                    <a:cubicBezTo>
                      <a:pt x="157734" y="49721"/>
                      <a:pt x="71914" y="116205"/>
                      <a:pt x="0" y="195548"/>
                    </a:cubicBezTo>
                    <a:lnTo>
                      <a:pt x="151257" y="518446"/>
                    </a:lnTo>
                    <a:lnTo>
                      <a:pt x="209740" y="643319"/>
                    </a:lnTo>
                    <a:close/>
                  </a:path>
                </a:pathLst>
              </a:custGeom>
              <a:solidFill>
                <a:srgbClr val="FFFFFF"/>
              </a:solidFill>
              <a:ln w="9525" cap="flat">
                <a:noFill/>
                <a:prstDash val="solid"/>
                <a:miter/>
              </a:ln>
            </p:spPr>
            <p:txBody>
              <a:bodyPr rtlCol="0" anchor="ctr"/>
              <a:lstStyle/>
              <a:p>
                <a:endParaRPr lang="de-DE" noProof="0"/>
              </a:p>
            </p:txBody>
          </p:sp>
        </p:grpSp>
      </p:grpSp>
      <p:sp>
        <p:nvSpPr>
          <p:cNvPr id="5" name="Fußzeilenplatzhalter 4">
            <a:extLst>
              <a:ext uri="{FF2B5EF4-FFF2-40B4-BE49-F238E27FC236}">
                <a16:creationId xmlns:a16="http://schemas.microsoft.com/office/drawing/2014/main" id="{7947A2BF-B365-425D-9288-CF1AB531DD9C}"/>
              </a:ext>
            </a:extLst>
          </p:cNvPr>
          <p:cNvSpPr>
            <a:spLocks noGrp="1"/>
          </p:cNvSpPr>
          <p:nvPr>
            <p:ph type="ftr" sz="quarter" idx="3"/>
          </p:nvPr>
        </p:nvSpPr>
        <p:spPr>
          <a:xfrm rot="16200000">
            <a:off x="-1913449" y="3803845"/>
            <a:ext cx="4464051" cy="186936"/>
          </a:xfrm>
          <a:prstGeom prst="rect">
            <a:avLst/>
          </a:prstGeom>
        </p:spPr>
        <p:txBody>
          <a:bodyPr vert="horz" wrap="none" lIns="0" tIns="0" rIns="0" bIns="0" rtlCol="0" anchor="ctr" anchorCtr="0"/>
          <a:lstStyle>
            <a:lvl1pPr algn="l">
              <a:defRPr sz="900">
                <a:solidFill>
                  <a:schemeClr val="tx1"/>
                </a:solidFill>
              </a:defRPr>
            </a:lvl1pPr>
          </a:lstStyle>
          <a:p>
            <a:pPr algn="l"/>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FBC30CA-A5D7-4939-AA91-9D2F0305E6BA}"/>
              </a:ext>
            </a:extLst>
          </p:cNvPr>
          <p:cNvSpPr>
            <a:spLocks noGrp="1"/>
          </p:cNvSpPr>
          <p:nvPr>
            <p:ph type="sldNum" sz="quarter" idx="4"/>
          </p:nvPr>
        </p:nvSpPr>
        <p:spPr>
          <a:xfrm>
            <a:off x="124267" y="6349209"/>
            <a:ext cx="388621" cy="139698"/>
          </a:xfrm>
          <a:prstGeom prst="rect">
            <a:avLst/>
          </a:prstGeom>
        </p:spPr>
        <p:txBody>
          <a:bodyPr vert="horz" wrap="none" lIns="0" tIns="0" rIns="0" bIns="0" rtlCol="0" anchor="t" anchorCtr="0"/>
          <a:lstStyle>
            <a:lvl1pPr algn="ctr">
              <a:defRPr sz="900" b="1">
                <a:solidFill>
                  <a:schemeClr val="tx1"/>
                </a:solidFill>
                <a:latin typeface="+mj-lt"/>
              </a:defRPr>
            </a:lvl1pPr>
          </a:lstStyle>
          <a:p>
            <a:pPr algn="ctr"/>
            <a:fld id="{CF9AA2C3-625B-44D4-A683-25892D2668D5}" type="slidenum">
              <a:rPr lang="de-DE" smtClean="0"/>
              <a:pPr/>
              <a:t>‹Nr.›</a:t>
            </a:fld>
            <a:endParaRPr lang="de-DE"/>
          </a:p>
        </p:txBody>
      </p:sp>
      <p:sp>
        <p:nvSpPr>
          <p:cNvPr id="2" name="Titelplatzhalter 1">
            <a:extLst>
              <a:ext uri="{FF2B5EF4-FFF2-40B4-BE49-F238E27FC236}">
                <a16:creationId xmlns:a16="http://schemas.microsoft.com/office/drawing/2014/main" id="{6148D551-D282-42CB-BC95-7F760423B568}"/>
              </a:ext>
            </a:extLst>
          </p:cNvPr>
          <p:cNvSpPr>
            <a:spLocks noGrp="1"/>
          </p:cNvSpPr>
          <p:nvPr>
            <p:ph type="title"/>
          </p:nvPr>
        </p:nvSpPr>
        <p:spPr>
          <a:xfrm>
            <a:off x="658813" y="450806"/>
            <a:ext cx="10137776" cy="432000"/>
          </a:xfrm>
          <a:prstGeom prst="rect">
            <a:avLst/>
          </a:prstGeom>
        </p:spPr>
        <p:txBody>
          <a:bodyPr vert="horz" wrap="square" lIns="0" tIns="0" rIns="0" bIns="0" rtlCol="0" anchor="t">
            <a:noAutofit/>
          </a:bodyPr>
          <a:lstStyle/>
          <a:p>
            <a:r>
              <a:rPr lang="de-DE"/>
              <a:t>Mastertitelformat bearbeiten</a:t>
            </a:r>
          </a:p>
        </p:txBody>
      </p:sp>
      <p:sp>
        <p:nvSpPr>
          <p:cNvPr id="3" name="Textplatzhalter 2">
            <a:extLst>
              <a:ext uri="{FF2B5EF4-FFF2-40B4-BE49-F238E27FC236}">
                <a16:creationId xmlns:a16="http://schemas.microsoft.com/office/drawing/2014/main" id="{0E14DE8C-7887-487E-8100-96EDE54BA9BC}"/>
              </a:ext>
            </a:extLst>
          </p:cNvPr>
          <p:cNvSpPr>
            <a:spLocks noGrp="1"/>
          </p:cNvSpPr>
          <p:nvPr>
            <p:ph type="body" idx="1"/>
          </p:nvPr>
        </p:nvSpPr>
        <p:spPr>
          <a:xfrm>
            <a:off x="658813" y="1665288"/>
            <a:ext cx="10875315" cy="4464050"/>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a:t>
            </a:r>
          </a:p>
        </p:txBody>
      </p:sp>
    </p:spTree>
    <p:extLst>
      <p:ext uri="{BB962C8B-B14F-4D97-AF65-F5344CB8AC3E}">
        <p14:creationId xmlns:p14="http://schemas.microsoft.com/office/powerpoint/2010/main" val="413949470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hf hd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20000"/>
        </a:lnSpc>
        <a:spcBef>
          <a:spcPts val="2100"/>
        </a:spcBef>
        <a:buFont typeface="Arial" panose="020B0604020202020204" pitchFamily="34" charset="0"/>
        <a:buChar char="​"/>
        <a:defRPr sz="1600" b="1" kern="1200">
          <a:solidFill>
            <a:schemeClr val="tx2"/>
          </a:solidFill>
          <a:latin typeface="+mj-lt"/>
          <a:ea typeface="+mn-ea"/>
          <a:cs typeface="+mn-cs"/>
        </a:defRPr>
      </a:lvl1pPr>
      <a:lvl2pPr marL="0" indent="0" algn="l" defTabSz="914400" rtl="0" eaLnBrk="1" latinLnBrk="0" hangingPunct="1">
        <a:lnSpc>
          <a:spcPct val="120000"/>
        </a:lnSpc>
        <a:spcBef>
          <a:spcPts val="600"/>
        </a:spcBef>
        <a:buFont typeface="Arial" panose="020B0604020202020204" pitchFamily="34" charset="0"/>
        <a:buChar char="​"/>
        <a:defRPr sz="1600" kern="1200">
          <a:solidFill>
            <a:schemeClr val="tx1"/>
          </a:solidFill>
          <a:latin typeface="+mn-lt"/>
          <a:ea typeface="+mn-ea"/>
          <a:cs typeface="+mn-cs"/>
        </a:defRPr>
      </a:lvl2pPr>
      <a:lvl3pPr marL="180000" indent="-180000" algn="l" defTabSz="914400" rtl="0" eaLnBrk="1" latinLnBrk="0" hangingPunct="1">
        <a:lnSpc>
          <a:spcPct val="120000"/>
        </a:lnSpc>
        <a:spcBef>
          <a:spcPts val="600"/>
        </a:spcBef>
        <a:buSzPct val="100000"/>
        <a:buFont typeface="DVAG Type Light" panose="020B0403020209040204" pitchFamily="34" charset="0"/>
        <a:buChar char="•"/>
        <a:defRPr sz="1600" kern="1200">
          <a:solidFill>
            <a:schemeClr val="tx1"/>
          </a:solidFill>
          <a:latin typeface="+mn-lt"/>
          <a:ea typeface="+mn-ea"/>
          <a:cs typeface="+mn-cs"/>
        </a:defRPr>
      </a:lvl3pPr>
      <a:lvl4pPr marL="360000" indent="-180000" algn="l" defTabSz="914400" rtl="0" eaLnBrk="1" latinLnBrk="0" hangingPunct="1">
        <a:lnSpc>
          <a:spcPct val="120000"/>
        </a:lnSpc>
        <a:spcBef>
          <a:spcPts val="600"/>
        </a:spcBef>
        <a:buSzPct val="100000"/>
        <a:buFont typeface="DVAG Type" panose="020B050302020904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20000"/>
        </a:lnSpc>
        <a:spcBef>
          <a:spcPts val="600"/>
        </a:spcBef>
        <a:buSzPct val="100000"/>
        <a:buFont typeface="DVAG Type Light" panose="020B0403020209040204" pitchFamily="34" charset="0"/>
        <a:buChar char="•"/>
        <a:defRPr sz="1600" kern="1200">
          <a:solidFill>
            <a:schemeClr val="tx1"/>
          </a:solidFill>
          <a:latin typeface="+mn-lt"/>
          <a:ea typeface="+mn-ea"/>
          <a:cs typeface="+mn-cs"/>
        </a:defRPr>
      </a:lvl5pPr>
      <a:lvl6pPr marL="540000" indent="-180000" algn="l" defTabSz="914400" rtl="0" eaLnBrk="1" latinLnBrk="0" hangingPunct="1">
        <a:lnSpc>
          <a:spcPct val="120000"/>
        </a:lnSpc>
        <a:spcBef>
          <a:spcPts val="600"/>
        </a:spcBef>
        <a:buFont typeface="DVAG Type Light" panose="020B0403020209040204" pitchFamily="34" charset="0"/>
        <a:buChar char="•"/>
        <a:defRPr sz="1600" kern="1200">
          <a:solidFill>
            <a:schemeClr val="tx1"/>
          </a:solidFill>
          <a:latin typeface="+mn-lt"/>
          <a:ea typeface="+mn-ea"/>
          <a:cs typeface="+mn-cs"/>
        </a:defRPr>
      </a:lvl6pPr>
      <a:lvl7pPr marL="540000" indent="-180000" algn="l" defTabSz="914400" rtl="0" eaLnBrk="1" latinLnBrk="0" hangingPunct="1">
        <a:lnSpc>
          <a:spcPct val="120000"/>
        </a:lnSpc>
        <a:spcBef>
          <a:spcPts val="600"/>
        </a:spcBef>
        <a:buFont typeface="DVAG Type Light" panose="020B0403020209040204" pitchFamily="34" charset="0"/>
        <a:buChar char="•"/>
        <a:defRPr sz="1600" kern="1200">
          <a:solidFill>
            <a:schemeClr val="tx1"/>
          </a:solidFill>
          <a:latin typeface="+mn-lt"/>
          <a:ea typeface="+mn-ea"/>
          <a:cs typeface="+mn-cs"/>
        </a:defRPr>
      </a:lvl7pPr>
      <a:lvl8pPr marL="540000" indent="-180000" algn="l" defTabSz="914400" rtl="0" eaLnBrk="1" latinLnBrk="0" hangingPunct="1">
        <a:lnSpc>
          <a:spcPct val="120000"/>
        </a:lnSpc>
        <a:spcBef>
          <a:spcPts val="600"/>
        </a:spcBef>
        <a:buFont typeface="DVAG Type Light" panose="020B0403020209040204" pitchFamily="34" charset="0"/>
        <a:buChar char="•"/>
        <a:defRPr sz="1600" kern="1200">
          <a:solidFill>
            <a:schemeClr val="tx1"/>
          </a:solidFill>
          <a:latin typeface="+mn-lt"/>
          <a:ea typeface="+mn-ea"/>
          <a:cs typeface="+mn-cs"/>
        </a:defRPr>
      </a:lvl8pPr>
      <a:lvl9pPr marL="540000" indent="-180000" algn="l" defTabSz="914400" rtl="0" eaLnBrk="1" latinLnBrk="0" hangingPunct="1">
        <a:lnSpc>
          <a:spcPct val="120000"/>
        </a:lnSpc>
        <a:spcBef>
          <a:spcPts val="600"/>
        </a:spcBef>
        <a:buFont typeface="DVAG Type Light" panose="020B0403020209040204" pitchFamily="34" charset="0"/>
        <a:buChar char="•"/>
        <a:defRPr sz="1600" kern="1200">
          <a:solidFill>
            <a:schemeClr val="tx1"/>
          </a:solidFill>
          <a:latin typeface="+mn-lt"/>
          <a:ea typeface="+mn-ea"/>
          <a:cs typeface="+mn-cs"/>
        </a:defRPr>
      </a:lvl9pPr>
    </p:bodyStyle>
    <p:otherStyle>
      <a:defPPr>
        <a:defRPr lang="de-DE"/>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55">
          <p15:clr>
            <a:srgbClr val="C35EA4"/>
          </p15:clr>
        </p15:guide>
        <p15:guide id="2" pos="3840">
          <p15:clr>
            <a:srgbClr val="C35EA4"/>
          </p15:clr>
        </p15:guide>
        <p15:guide id="3" pos="3704">
          <p15:clr>
            <a:srgbClr val="C35EA4"/>
          </p15:clr>
        </p15:guide>
        <p15:guide id="4" pos="3976">
          <p15:clr>
            <a:srgbClr val="C35EA4"/>
          </p15:clr>
        </p15:guide>
        <p15:guide id="5" pos="415">
          <p15:clr>
            <a:srgbClr val="C35EA4"/>
          </p15:clr>
        </p15:guide>
        <p15:guide id="6" pos="7265">
          <p15:clr>
            <a:srgbClr val="C35EA4"/>
          </p15:clr>
        </p15:guide>
        <p15:guide id="7" orient="horz" pos="1049">
          <p15:clr>
            <a:srgbClr val="C35EA4"/>
          </p15:clr>
        </p15:guide>
        <p15:guide id="8" orient="horz" pos="386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shpLogo">
            <a:extLst>
              <a:ext uri="{FF2B5EF4-FFF2-40B4-BE49-F238E27FC236}">
                <a16:creationId xmlns:a16="http://schemas.microsoft.com/office/drawing/2014/main" id="{11E45287-E2D7-4358-908D-708322EBD58C}"/>
              </a:ext>
            </a:extLst>
          </p:cNvPr>
          <p:cNvGrpSpPr/>
          <p:nvPr/>
        </p:nvGrpSpPr>
        <p:grpSpPr bwMode="gray">
          <a:xfrm>
            <a:off x="10954543" y="-1"/>
            <a:ext cx="578645" cy="578645"/>
            <a:chOff x="7085558" y="1132064"/>
            <a:chExt cx="2695575" cy="2695575"/>
          </a:xfrm>
        </p:grpSpPr>
        <p:sp>
          <p:nvSpPr>
            <p:cNvPr id="10" name="Freihandform: Form 9">
              <a:extLst>
                <a:ext uri="{FF2B5EF4-FFF2-40B4-BE49-F238E27FC236}">
                  <a16:creationId xmlns:a16="http://schemas.microsoft.com/office/drawing/2014/main" id="{4AE0B4EB-D8DA-428A-9CF6-3ACF124143B1}"/>
                </a:ext>
              </a:extLst>
            </p:cNvPr>
            <p:cNvSpPr/>
            <p:nvPr/>
          </p:nvSpPr>
          <p:spPr bwMode="gray">
            <a:xfrm>
              <a:off x="7085558" y="1132064"/>
              <a:ext cx="2699956" cy="2699956"/>
            </a:xfrm>
            <a:custGeom>
              <a:avLst/>
              <a:gdLst>
                <a:gd name="connsiteX0" fmla="*/ 2699957 w 2699956"/>
                <a:gd name="connsiteY0" fmla="*/ 0 h 2699956"/>
                <a:gd name="connsiteX1" fmla="*/ 0 w 2699956"/>
                <a:gd name="connsiteY1" fmla="*/ 0 h 2699956"/>
                <a:gd name="connsiteX2" fmla="*/ 0 w 2699956"/>
                <a:gd name="connsiteY2" fmla="*/ 2699957 h 2699956"/>
                <a:gd name="connsiteX3" fmla="*/ 2699957 w 2699956"/>
                <a:gd name="connsiteY3" fmla="*/ 2463451 h 2699956"/>
              </a:gdLst>
              <a:ahLst/>
              <a:cxnLst>
                <a:cxn ang="0">
                  <a:pos x="connsiteX0" y="connsiteY0"/>
                </a:cxn>
                <a:cxn ang="0">
                  <a:pos x="connsiteX1" y="connsiteY1"/>
                </a:cxn>
                <a:cxn ang="0">
                  <a:pos x="connsiteX2" y="connsiteY2"/>
                </a:cxn>
                <a:cxn ang="0">
                  <a:pos x="connsiteX3" y="connsiteY3"/>
                </a:cxn>
              </a:cxnLst>
              <a:rect l="l" t="t" r="r" b="b"/>
              <a:pathLst>
                <a:path w="2699956" h="2699956">
                  <a:moveTo>
                    <a:pt x="2699957" y="0"/>
                  </a:moveTo>
                  <a:lnTo>
                    <a:pt x="0" y="0"/>
                  </a:lnTo>
                  <a:lnTo>
                    <a:pt x="0" y="2699957"/>
                  </a:lnTo>
                  <a:lnTo>
                    <a:pt x="2699957" y="2463451"/>
                  </a:lnTo>
                  <a:close/>
                </a:path>
              </a:pathLst>
            </a:custGeom>
            <a:solidFill>
              <a:schemeClr val="accent1"/>
            </a:solidFill>
            <a:ln w="9525" cap="flat">
              <a:noFill/>
              <a:prstDash val="solid"/>
              <a:miter/>
            </a:ln>
          </p:spPr>
          <p:txBody>
            <a:bodyPr rtlCol="0" anchor="ctr"/>
            <a:lstStyle/>
            <a:p>
              <a:endParaRPr lang="de-DE" noProof="0"/>
            </a:p>
          </p:txBody>
        </p:sp>
        <p:grpSp>
          <p:nvGrpSpPr>
            <p:cNvPr id="11" name="Grafik 4">
              <a:extLst>
                <a:ext uri="{FF2B5EF4-FFF2-40B4-BE49-F238E27FC236}">
                  <a16:creationId xmlns:a16="http://schemas.microsoft.com/office/drawing/2014/main" id="{A74EDF5C-BD54-4ADB-802E-E4F6B10BAE57}"/>
                </a:ext>
              </a:extLst>
            </p:cNvPr>
            <p:cNvGrpSpPr/>
            <p:nvPr/>
          </p:nvGrpSpPr>
          <p:grpSpPr bwMode="gray">
            <a:xfrm>
              <a:off x="7535614" y="1576691"/>
              <a:ext cx="1800034" cy="1702117"/>
              <a:chOff x="7535614" y="1576691"/>
              <a:chExt cx="1800034" cy="1702117"/>
            </a:xfrm>
            <a:solidFill>
              <a:srgbClr val="FFFFFF"/>
            </a:solidFill>
          </p:grpSpPr>
          <p:sp>
            <p:nvSpPr>
              <p:cNvPr id="12" name="Freihandform: Form 11">
                <a:extLst>
                  <a:ext uri="{FF2B5EF4-FFF2-40B4-BE49-F238E27FC236}">
                    <a16:creationId xmlns:a16="http://schemas.microsoft.com/office/drawing/2014/main" id="{D3DC0DF1-4B15-4B77-A978-1403C03305CF}"/>
                  </a:ext>
                </a:extLst>
              </p:cNvPr>
              <p:cNvSpPr/>
              <p:nvPr/>
            </p:nvSpPr>
            <p:spPr bwMode="gray">
              <a:xfrm>
                <a:off x="7535614" y="1863393"/>
                <a:ext cx="1800034" cy="1415415"/>
              </a:xfrm>
              <a:custGeom>
                <a:avLst/>
                <a:gdLst>
                  <a:gd name="connsiteX0" fmla="*/ 1639157 w 1800034"/>
                  <a:gd name="connsiteY0" fmla="*/ 0 h 1415415"/>
                  <a:gd name="connsiteX1" fmla="*/ 1468279 w 1800034"/>
                  <a:gd name="connsiteY1" fmla="*/ 364808 h 1415415"/>
                  <a:gd name="connsiteX2" fmla="*/ 1487329 w 1800034"/>
                  <a:gd name="connsiteY2" fmla="*/ 514159 h 1415415"/>
                  <a:gd name="connsiteX3" fmla="*/ 1315307 w 1800034"/>
                  <a:gd name="connsiteY3" fmla="*/ 930116 h 1415415"/>
                  <a:gd name="connsiteX4" fmla="*/ 1148429 w 1800034"/>
                  <a:gd name="connsiteY4" fmla="*/ 1047464 h 1415415"/>
                  <a:gd name="connsiteX5" fmla="*/ 1147477 w 1800034"/>
                  <a:gd name="connsiteY5" fmla="*/ 1049560 h 1415415"/>
                  <a:gd name="connsiteX6" fmla="*/ 1145286 w 1800034"/>
                  <a:gd name="connsiteY6" fmla="*/ 1048893 h 1415415"/>
                  <a:gd name="connsiteX7" fmla="*/ 899922 w 1800034"/>
                  <a:gd name="connsiteY7" fmla="*/ 1102328 h 1415415"/>
                  <a:gd name="connsiteX8" fmla="*/ 653796 w 1800034"/>
                  <a:gd name="connsiteY8" fmla="*/ 1048512 h 1415415"/>
                  <a:gd name="connsiteX9" fmla="*/ 652463 w 1800034"/>
                  <a:gd name="connsiteY9" fmla="*/ 1049560 h 1415415"/>
                  <a:gd name="connsiteX10" fmla="*/ 651510 w 1800034"/>
                  <a:gd name="connsiteY10" fmla="*/ 1047464 h 1415415"/>
                  <a:gd name="connsiteX11" fmla="*/ 484632 w 1800034"/>
                  <a:gd name="connsiteY11" fmla="*/ 930116 h 1415415"/>
                  <a:gd name="connsiteX12" fmla="*/ 312611 w 1800034"/>
                  <a:gd name="connsiteY12" fmla="*/ 514159 h 1415415"/>
                  <a:gd name="connsiteX13" fmla="*/ 331661 w 1800034"/>
                  <a:gd name="connsiteY13" fmla="*/ 364808 h 1415415"/>
                  <a:gd name="connsiteX14" fmla="*/ 160782 w 1800034"/>
                  <a:gd name="connsiteY14" fmla="*/ 0 h 1415415"/>
                  <a:gd name="connsiteX15" fmla="*/ 0 w 1800034"/>
                  <a:gd name="connsiteY15" fmla="*/ 514159 h 1415415"/>
                  <a:gd name="connsiteX16" fmla="*/ 900017 w 1800034"/>
                  <a:gd name="connsiteY16" fmla="*/ 1415415 h 1415415"/>
                  <a:gd name="connsiteX17" fmla="*/ 1800035 w 1800034"/>
                  <a:gd name="connsiteY17" fmla="*/ 514159 h 1415415"/>
                  <a:gd name="connsiteX18" fmla="*/ 1639157 w 1800034"/>
                  <a:gd name="connsiteY18" fmla="*/ 0 h 141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0034" h="1415415">
                    <a:moveTo>
                      <a:pt x="1639157" y="0"/>
                    </a:moveTo>
                    <a:lnTo>
                      <a:pt x="1468279" y="364808"/>
                    </a:lnTo>
                    <a:cubicBezTo>
                      <a:pt x="1480852" y="413004"/>
                      <a:pt x="1487329" y="463106"/>
                      <a:pt x="1487329" y="514159"/>
                    </a:cubicBezTo>
                    <a:cubicBezTo>
                      <a:pt x="1487329" y="671322"/>
                      <a:pt x="1426178" y="818959"/>
                      <a:pt x="1315307" y="930116"/>
                    </a:cubicBezTo>
                    <a:cubicBezTo>
                      <a:pt x="1266063" y="979361"/>
                      <a:pt x="1209675" y="1018794"/>
                      <a:pt x="1148429" y="1047464"/>
                    </a:cubicBezTo>
                    <a:lnTo>
                      <a:pt x="1147477" y="1049560"/>
                    </a:lnTo>
                    <a:lnTo>
                      <a:pt x="1145286" y="1048893"/>
                    </a:lnTo>
                    <a:cubicBezTo>
                      <a:pt x="1069277" y="1083850"/>
                      <a:pt x="986028" y="1102328"/>
                      <a:pt x="899922" y="1102328"/>
                    </a:cubicBezTo>
                    <a:cubicBezTo>
                      <a:pt x="813530" y="1102328"/>
                      <a:pt x="729996" y="1083755"/>
                      <a:pt x="653796" y="1048512"/>
                    </a:cubicBezTo>
                    <a:lnTo>
                      <a:pt x="652463" y="1049560"/>
                    </a:lnTo>
                    <a:lnTo>
                      <a:pt x="651510" y="1047464"/>
                    </a:lnTo>
                    <a:cubicBezTo>
                      <a:pt x="590264" y="1018794"/>
                      <a:pt x="533876" y="979361"/>
                      <a:pt x="484632" y="930116"/>
                    </a:cubicBezTo>
                    <a:cubicBezTo>
                      <a:pt x="373666" y="819055"/>
                      <a:pt x="312611" y="671322"/>
                      <a:pt x="312611" y="514159"/>
                    </a:cubicBezTo>
                    <a:cubicBezTo>
                      <a:pt x="312611" y="463106"/>
                      <a:pt x="319088" y="413004"/>
                      <a:pt x="331661" y="364808"/>
                    </a:cubicBezTo>
                    <a:lnTo>
                      <a:pt x="160782" y="0"/>
                    </a:lnTo>
                    <a:cubicBezTo>
                      <a:pt x="59436" y="145828"/>
                      <a:pt x="0" y="322993"/>
                      <a:pt x="0" y="514159"/>
                    </a:cubicBezTo>
                    <a:cubicBezTo>
                      <a:pt x="0" y="1011936"/>
                      <a:pt x="402908" y="1415415"/>
                      <a:pt x="900017" y="1415415"/>
                    </a:cubicBezTo>
                    <a:cubicBezTo>
                      <a:pt x="1397032" y="1415415"/>
                      <a:pt x="1800035" y="1011936"/>
                      <a:pt x="1800035" y="514159"/>
                    </a:cubicBezTo>
                    <a:cubicBezTo>
                      <a:pt x="1799939" y="322993"/>
                      <a:pt x="1740503" y="145828"/>
                      <a:pt x="1639157" y="0"/>
                    </a:cubicBezTo>
                    <a:close/>
                  </a:path>
                </a:pathLst>
              </a:custGeom>
              <a:solidFill>
                <a:srgbClr val="FFFFFF"/>
              </a:solidFill>
              <a:ln w="9525" cap="flat">
                <a:noFill/>
                <a:prstDash val="solid"/>
                <a:miter/>
              </a:ln>
            </p:spPr>
            <p:txBody>
              <a:bodyPr rtlCol="0" anchor="ctr"/>
              <a:lstStyle/>
              <a:p>
                <a:endParaRPr lang="de-DE" noProof="0"/>
              </a:p>
            </p:txBody>
          </p:sp>
          <p:sp>
            <p:nvSpPr>
              <p:cNvPr id="13" name="Freihandform: Form 12">
                <a:extLst>
                  <a:ext uri="{FF2B5EF4-FFF2-40B4-BE49-F238E27FC236}">
                    <a16:creationId xmlns:a16="http://schemas.microsoft.com/office/drawing/2014/main" id="{46082BA3-B1C3-4CE0-8988-B1AA47138565}"/>
                  </a:ext>
                </a:extLst>
              </p:cNvPr>
              <p:cNvSpPr/>
              <p:nvPr/>
            </p:nvSpPr>
            <p:spPr bwMode="gray">
              <a:xfrm>
                <a:off x="7768786" y="1576691"/>
                <a:ext cx="1333595" cy="1284731"/>
              </a:xfrm>
              <a:custGeom>
                <a:avLst/>
                <a:gdLst>
                  <a:gd name="connsiteX0" fmla="*/ 209740 w 1333595"/>
                  <a:gd name="connsiteY0" fmla="*/ 643319 h 1284731"/>
                  <a:gd name="connsiteX1" fmla="*/ 383762 w 1333595"/>
                  <a:gd name="connsiteY1" fmla="*/ 1014794 h 1284731"/>
                  <a:gd name="connsiteX2" fmla="*/ 495681 w 1333595"/>
                  <a:gd name="connsiteY2" fmla="*/ 1253585 h 1284731"/>
                  <a:gd name="connsiteX3" fmla="*/ 666845 w 1333595"/>
                  <a:gd name="connsiteY3" fmla="*/ 1284732 h 1284731"/>
                  <a:gd name="connsiteX4" fmla="*/ 837914 w 1333595"/>
                  <a:gd name="connsiteY4" fmla="*/ 1253585 h 1284731"/>
                  <a:gd name="connsiteX5" fmla="*/ 949833 w 1333595"/>
                  <a:gd name="connsiteY5" fmla="*/ 1014794 h 1284731"/>
                  <a:gd name="connsiteX6" fmla="*/ 1123855 w 1333595"/>
                  <a:gd name="connsiteY6" fmla="*/ 643319 h 1284731"/>
                  <a:gd name="connsiteX7" fmla="*/ 1182338 w 1333595"/>
                  <a:gd name="connsiteY7" fmla="*/ 518541 h 1284731"/>
                  <a:gd name="connsiteX8" fmla="*/ 1333595 w 1333595"/>
                  <a:gd name="connsiteY8" fmla="*/ 195644 h 1284731"/>
                  <a:gd name="connsiteX9" fmla="*/ 1079945 w 1333595"/>
                  <a:gd name="connsiteY9" fmla="*/ 95 h 1284731"/>
                  <a:gd name="connsiteX10" fmla="*/ 947071 w 1333595"/>
                  <a:gd name="connsiteY10" fmla="*/ 283750 h 1284731"/>
                  <a:gd name="connsiteX11" fmla="*/ 902684 w 1333595"/>
                  <a:gd name="connsiteY11" fmla="*/ 378428 h 1284731"/>
                  <a:gd name="connsiteX12" fmla="*/ 666845 w 1333595"/>
                  <a:gd name="connsiteY12" fmla="*/ 881920 h 1284731"/>
                  <a:gd name="connsiteX13" fmla="*/ 430911 w 1333595"/>
                  <a:gd name="connsiteY13" fmla="*/ 378333 h 1284731"/>
                  <a:gd name="connsiteX14" fmla="*/ 386524 w 1333595"/>
                  <a:gd name="connsiteY14" fmla="*/ 283655 h 1284731"/>
                  <a:gd name="connsiteX15" fmla="*/ 253651 w 1333595"/>
                  <a:gd name="connsiteY15" fmla="*/ 0 h 1284731"/>
                  <a:gd name="connsiteX16" fmla="*/ 0 w 1333595"/>
                  <a:gd name="connsiteY16" fmla="*/ 195548 h 1284731"/>
                  <a:gd name="connsiteX17" fmla="*/ 151257 w 1333595"/>
                  <a:gd name="connsiteY17" fmla="*/ 518446 h 1284731"/>
                  <a:gd name="connsiteX18" fmla="*/ 209740 w 1333595"/>
                  <a:gd name="connsiteY18" fmla="*/ 643319 h 128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3595" h="1284731">
                    <a:moveTo>
                      <a:pt x="209740" y="643319"/>
                    </a:moveTo>
                    <a:lnTo>
                      <a:pt x="383762" y="1014794"/>
                    </a:lnTo>
                    <a:lnTo>
                      <a:pt x="495681" y="1253585"/>
                    </a:lnTo>
                    <a:cubicBezTo>
                      <a:pt x="549592" y="1273969"/>
                      <a:pt x="607409" y="1284732"/>
                      <a:pt x="666845" y="1284732"/>
                    </a:cubicBezTo>
                    <a:cubicBezTo>
                      <a:pt x="726281" y="1284732"/>
                      <a:pt x="784003" y="1274064"/>
                      <a:pt x="837914" y="1253585"/>
                    </a:cubicBezTo>
                    <a:lnTo>
                      <a:pt x="949833" y="1014794"/>
                    </a:lnTo>
                    <a:lnTo>
                      <a:pt x="1123855" y="643319"/>
                    </a:lnTo>
                    <a:lnTo>
                      <a:pt x="1182338" y="518541"/>
                    </a:lnTo>
                    <a:lnTo>
                      <a:pt x="1333595" y="195644"/>
                    </a:lnTo>
                    <a:cubicBezTo>
                      <a:pt x="1261682" y="116205"/>
                      <a:pt x="1175861" y="49816"/>
                      <a:pt x="1079945" y="95"/>
                    </a:cubicBezTo>
                    <a:lnTo>
                      <a:pt x="947071" y="283750"/>
                    </a:lnTo>
                    <a:lnTo>
                      <a:pt x="902684" y="378428"/>
                    </a:lnTo>
                    <a:lnTo>
                      <a:pt x="666845" y="881920"/>
                    </a:lnTo>
                    <a:lnTo>
                      <a:pt x="430911" y="378333"/>
                    </a:lnTo>
                    <a:lnTo>
                      <a:pt x="386524" y="283655"/>
                    </a:lnTo>
                    <a:lnTo>
                      <a:pt x="253651" y="0"/>
                    </a:lnTo>
                    <a:cubicBezTo>
                      <a:pt x="157734" y="49721"/>
                      <a:pt x="71914" y="116205"/>
                      <a:pt x="0" y="195548"/>
                    </a:cubicBezTo>
                    <a:lnTo>
                      <a:pt x="151257" y="518446"/>
                    </a:lnTo>
                    <a:lnTo>
                      <a:pt x="209740" y="643319"/>
                    </a:lnTo>
                    <a:close/>
                  </a:path>
                </a:pathLst>
              </a:custGeom>
              <a:solidFill>
                <a:srgbClr val="FFFFFF"/>
              </a:solidFill>
              <a:ln w="9525" cap="flat">
                <a:noFill/>
                <a:prstDash val="solid"/>
                <a:miter/>
              </a:ln>
            </p:spPr>
            <p:txBody>
              <a:bodyPr rtlCol="0" anchor="ctr"/>
              <a:lstStyle/>
              <a:p>
                <a:endParaRPr lang="de-DE" noProof="0"/>
              </a:p>
            </p:txBody>
          </p:sp>
        </p:grpSp>
      </p:grpSp>
      <p:sp>
        <p:nvSpPr>
          <p:cNvPr id="5" name="Fußzeilenplatzhalter 4">
            <a:extLst>
              <a:ext uri="{FF2B5EF4-FFF2-40B4-BE49-F238E27FC236}">
                <a16:creationId xmlns:a16="http://schemas.microsoft.com/office/drawing/2014/main" id="{7947A2BF-B365-425D-9288-CF1AB531DD9C}"/>
              </a:ext>
            </a:extLst>
          </p:cNvPr>
          <p:cNvSpPr>
            <a:spLocks noGrp="1"/>
          </p:cNvSpPr>
          <p:nvPr>
            <p:ph type="ftr" sz="quarter" idx="3"/>
          </p:nvPr>
        </p:nvSpPr>
        <p:spPr>
          <a:xfrm rot="16200000">
            <a:off x="-1913449" y="3803845"/>
            <a:ext cx="4464051" cy="186936"/>
          </a:xfrm>
          <a:prstGeom prst="rect">
            <a:avLst/>
          </a:prstGeom>
        </p:spPr>
        <p:txBody>
          <a:bodyPr vert="horz" wrap="none" lIns="0" tIns="0" rIns="0" bIns="0" rtlCol="0" anchor="ctr" anchorCtr="0"/>
          <a:lstStyle>
            <a:lvl1pPr algn="l">
              <a:defRPr sz="900">
                <a:solidFill>
                  <a:schemeClr val="tx1"/>
                </a:solidFill>
              </a:defRPr>
            </a:lvl1pPr>
          </a:lstStyle>
          <a:p>
            <a:pPr algn="l"/>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FBC30CA-A5D7-4939-AA91-9D2F0305E6BA}"/>
              </a:ext>
            </a:extLst>
          </p:cNvPr>
          <p:cNvSpPr>
            <a:spLocks noGrp="1"/>
          </p:cNvSpPr>
          <p:nvPr>
            <p:ph type="sldNum" sz="quarter" idx="4"/>
          </p:nvPr>
        </p:nvSpPr>
        <p:spPr>
          <a:xfrm>
            <a:off x="124267" y="6349209"/>
            <a:ext cx="388621" cy="139698"/>
          </a:xfrm>
          <a:prstGeom prst="rect">
            <a:avLst/>
          </a:prstGeom>
        </p:spPr>
        <p:txBody>
          <a:bodyPr vert="horz" wrap="none" lIns="0" tIns="0" rIns="0" bIns="0" rtlCol="0" anchor="t" anchorCtr="0"/>
          <a:lstStyle>
            <a:lvl1pPr algn="ctr">
              <a:defRPr sz="900" b="1">
                <a:solidFill>
                  <a:schemeClr val="tx1"/>
                </a:solidFill>
                <a:latin typeface="+mj-lt"/>
              </a:defRPr>
            </a:lvl1pPr>
          </a:lstStyle>
          <a:p>
            <a:pPr algn="ctr"/>
            <a:fld id="{CF9AA2C3-625B-44D4-A683-25892D2668D5}" type="slidenum">
              <a:rPr lang="de-DE" smtClean="0"/>
              <a:pPr/>
              <a:t>‹Nr.›</a:t>
            </a:fld>
            <a:endParaRPr lang="de-DE"/>
          </a:p>
        </p:txBody>
      </p:sp>
      <p:sp>
        <p:nvSpPr>
          <p:cNvPr id="2" name="Titelplatzhalter 1">
            <a:extLst>
              <a:ext uri="{FF2B5EF4-FFF2-40B4-BE49-F238E27FC236}">
                <a16:creationId xmlns:a16="http://schemas.microsoft.com/office/drawing/2014/main" id="{6148D551-D282-42CB-BC95-7F760423B568}"/>
              </a:ext>
            </a:extLst>
          </p:cNvPr>
          <p:cNvSpPr>
            <a:spLocks noGrp="1"/>
          </p:cNvSpPr>
          <p:nvPr>
            <p:ph type="title"/>
          </p:nvPr>
        </p:nvSpPr>
        <p:spPr>
          <a:xfrm>
            <a:off x="658813" y="450806"/>
            <a:ext cx="10137776" cy="432000"/>
          </a:xfrm>
          <a:prstGeom prst="rect">
            <a:avLst/>
          </a:prstGeom>
        </p:spPr>
        <p:txBody>
          <a:bodyPr vert="horz" wrap="square" lIns="0" tIns="0" rIns="0" bIns="0" rtlCol="0" anchor="t">
            <a:noAutofit/>
          </a:bodyPr>
          <a:lstStyle/>
          <a:p>
            <a:r>
              <a:rPr lang="de-DE"/>
              <a:t>Mastertitelformat bearbeiten</a:t>
            </a:r>
          </a:p>
        </p:txBody>
      </p:sp>
      <p:sp>
        <p:nvSpPr>
          <p:cNvPr id="3" name="Textplatzhalter 2">
            <a:extLst>
              <a:ext uri="{FF2B5EF4-FFF2-40B4-BE49-F238E27FC236}">
                <a16:creationId xmlns:a16="http://schemas.microsoft.com/office/drawing/2014/main" id="{0E14DE8C-7887-487E-8100-96EDE54BA9BC}"/>
              </a:ext>
            </a:extLst>
          </p:cNvPr>
          <p:cNvSpPr>
            <a:spLocks noGrp="1"/>
          </p:cNvSpPr>
          <p:nvPr>
            <p:ph type="body" idx="1"/>
          </p:nvPr>
        </p:nvSpPr>
        <p:spPr>
          <a:xfrm>
            <a:off x="658813" y="1665288"/>
            <a:ext cx="10875315" cy="4464050"/>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a:t>
            </a:r>
          </a:p>
        </p:txBody>
      </p:sp>
    </p:spTree>
    <p:extLst>
      <p:ext uri="{BB962C8B-B14F-4D97-AF65-F5344CB8AC3E}">
        <p14:creationId xmlns:p14="http://schemas.microsoft.com/office/powerpoint/2010/main" val="90397826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Lst>
  <p:hf hdr="0" ft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20000"/>
        </a:lnSpc>
        <a:spcBef>
          <a:spcPts val="2100"/>
        </a:spcBef>
        <a:buFont typeface="Arial" panose="020B0604020202020204" pitchFamily="34" charset="0"/>
        <a:buChar char="​"/>
        <a:defRPr sz="1600" b="1" kern="1200">
          <a:solidFill>
            <a:schemeClr val="accent1"/>
          </a:solidFill>
          <a:latin typeface="+mj-lt"/>
          <a:ea typeface="+mn-ea"/>
          <a:cs typeface="+mn-cs"/>
        </a:defRPr>
      </a:lvl1pPr>
      <a:lvl2pPr marL="0" indent="0" algn="l" defTabSz="914400" rtl="0" eaLnBrk="1" latinLnBrk="0" hangingPunct="1">
        <a:lnSpc>
          <a:spcPct val="120000"/>
        </a:lnSpc>
        <a:spcBef>
          <a:spcPts val="600"/>
        </a:spcBef>
        <a:buFont typeface="Arial" panose="020B0604020202020204" pitchFamily="34" charset="0"/>
        <a:buChar char="​"/>
        <a:defRPr sz="1600" kern="1200">
          <a:solidFill>
            <a:schemeClr val="tx1"/>
          </a:solidFill>
          <a:latin typeface="+mn-lt"/>
          <a:ea typeface="+mn-ea"/>
          <a:cs typeface="+mn-cs"/>
        </a:defRPr>
      </a:lvl2pPr>
      <a:lvl3pPr marL="180000" indent="-180000" algn="l" defTabSz="914400" rtl="0" eaLnBrk="1" latinLnBrk="0" hangingPunct="1">
        <a:lnSpc>
          <a:spcPct val="120000"/>
        </a:lnSpc>
        <a:spcBef>
          <a:spcPts val="600"/>
        </a:spcBef>
        <a:buSzPct val="100000"/>
        <a:buFont typeface="DVAG Type Light" panose="020B0403020209040204" pitchFamily="34" charset="0"/>
        <a:buChar char="•"/>
        <a:defRPr sz="1600" kern="1200">
          <a:solidFill>
            <a:schemeClr val="tx1"/>
          </a:solidFill>
          <a:latin typeface="+mn-lt"/>
          <a:ea typeface="+mn-ea"/>
          <a:cs typeface="+mn-cs"/>
        </a:defRPr>
      </a:lvl3pPr>
      <a:lvl4pPr marL="360000" indent="-180000" algn="l" defTabSz="914400" rtl="0" eaLnBrk="1" latinLnBrk="0" hangingPunct="1">
        <a:lnSpc>
          <a:spcPct val="120000"/>
        </a:lnSpc>
        <a:spcBef>
          <a:spcPts val="600"/>
        </a:spcBef>
        <a:buSzPct val="100000"/>
        <a:buFont typeface="DVAG Type" panose="020B050302020904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20000"/>
        </a:lnSpc>
        <a:spcBef>
          <a:spcPts val="600"/>
        </a:spcBef>
        <a:buSzPct val="100000"/>
        <a:buFont typeface="DVAG Type Light" panose="020B0403020209040204" pitchFamily="34" charset="0"/>
        <a:buChar char="•"/>
        <a:defRPr sz="1600" kern="1200">
          <a:solidFill>
            <a:schemeClr val="tx1"/>
          </a:solidFill>
          <a:latin typeface="+mn-lt"/>
          <a:ea typeface="+mn-ea"/>
          <a:cs typeface="+mn-cs"/>
        </a:defRPr>
      </a:lvl5pPr>
      <a:lvl6pPr marL="540000" indent="-180000" algn="l" defTabSz="914400" rtl="0" eaLnBrk="1" latinLnBrk="0" hangingPunct="1">
        <a:lnSpc>
          <a:spcPct val="120000"/>
        </a:lnSpc>
        <a:spcBef>
          <a:spcPts val="600"/>
        </a:spcBef>
        <a:buFont typeface="DVAG Type Light" panose="020B0403020209040204" pitchFamily="34" charset="0"/>
        <a:buChar char="•"/>
        <a:defRPr sz="1600" kern="1200">
          <a:solidFill>
            <a:schemeClr val="tx1"/>
          </a:solidFill>
          <a:latin typeface="+mn-lt"/>
          <a:ea typeface="+mn-ea"/>
          <a:cs typeface="+mn-cs"/>
        </a:defRPr>
      </a:lvl6pPr>
      <a:lvl7pPr marL="540000" indent="-180000" algn="l" defTabSz="914400" rtl="0" eaLnBrk="1" latinLnBrk="0" hangingPunct="1">
        <a:lnSpc>
          <a:spcPct val="120000"/>
        </a:lnSpc>
        <a:spcBef>
          <a:spcPts val="600"/>
        </a:spcBef>
        <a:buFont typeface="DVAG Type Light" panose="020B0403020209040204" pitchFamily="34" charset="0"/>
        <a:buChar char="•"/>
        <a:defRPr sz="1600" kern="1200">
          <a:solidFill>
            <a:schemeClr val="tx1"/>
          </a:solidFill>
          <a:latin typeface="+mn-lt"/>
          <a:ea typeface="+mn-ea"/>
          <a:cs typeface="+mn-cs"/>
        </a:defRPr>
      </a:lvl7pPr>
      <a:lvl8pPr marL="540000" indent="-180000" algn="l" defTabSz="914400" rtl="0" eaLnBrk="1" latinLnBrk="0" hangingPunct="1">
        <a:lnSpc>
          <a:spcPct val="120000"/>
        </a:lnSpc>
        <a:spcBef>
          <a:spcPts val="600"/>
        </a:spcBef>
        <a:buFont typeface="DVAG Type Light" panose="020B0403020209040204" pitchFamily="34" charset="0"/>
        <a:buChar char="•"/>
        <a:defRPr sz="1600" kern="1200">
          <a:solidFill>
            <a:schemeClr val="tx1"/>
          </a:solidFill>
          <a:latin typeface="+mn-lt"/>
          <a:ea typeface="+mn-ea"/>
          <a:cs typeface="+mn-cs"/>
        </a:defRPr>
      </a:lvl8pPr>
      <a:lvl9pPr marL="540000" indent="-180000" algn="l" defTabSz="914400" rtl="0" eaLnBrk="1" latinLnBrk="0" hangingPunct="1">
        <a:lnSpc>
          <a:spcPct val="120000"/>
        </a:lnSpc>
        <a:spcBef>
          <a:spcPts val="600"/>
        </a:spcBef>
        <a:buFont typeface="DVAG Type Light" panose="020B0403020209040204" pitchFamily="34" charset="0"/>
        <a:buChar char="•"/>
        <a:defRPr sz="1600" kern="1200">
          <a:solidFill>
            <a:schemeClr val="tx1"/>
          </a:solidFill>
          <a:latin typeface="+mn-lt"/>
          <a:ea typeface="+mn-ea"/>
          <a:cs typeface="+mn-cs"/>
        </a:defRPr>
      </a:lvl9pPr>
    </p:bodyStyle>
    <p:otherStyle>
      <a:defPPr>
        <a:defRPr lang="de-DE"/>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55">
          <p15:clr>
            <a:srgbClr val="C35EA4"/>
          </p15:clr>
        </p15:guide>
        <p15:guide id="2" pos="3840">
          <p15:clr>
            <a:srgbClr val="C35EA4"/>
          </p15:clr>
        </p15:guide>
        <p15:guide id="3" pos="3704">
          <p15:clr>
            <a:srgbClr val="C35EA4"/>
          </p15:clr>
        </p15:guide>
        <p15:guide id="4" pos="3976">
          <p15:clr>
            <a:srgbClr val="C35EA4"/>
          </p15:clr>
        </p15:guide>
        <p15:guide id="5" pos="415">
          <p15:clr>
            <a:srgbClr val="C35EA4"/>
          </p15:clr>
        </p15:guide>
        <p15:guide id="6" pos="7265">
          <p15:clr>
            <a:srgbClr val="C35EA4"/>
          </p15:clr>
        </p15:guide>
        <p15:guide id="7" orient="horz" pos="1049">
          <p15:clr>
            <a:srgbClr val="C35EA4"/>
          </p15:clr>
        </p15:guide>
        <p15:guide id="8" orient="horz" pos="3861">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7947A2BF-B365-425D-9288-CF1AB531DD9C}"/>
              </a:ext>
            </a:extLst>
          </p:cNvPr>
          <p:cNvSpPr>
            <a:spLocks noGrp="1"/>
          </p:cNvSpPr>
          <p:nvPr>
            <p:ph type="ftr" sz="quarter" idx="3"/>
          </p:nvPr>
        </p:nvSpPr>
        <p:spPr>
          <a:xfrm rot="16200000">
            <a:off x="-1913449" y="3803845"/>
            <a:ext cx="4464051" cy="186936"/>
          </a:xfrm>
          <a:prstGeom prst="rect">
            <a:avLst/>
          </a:prstGeom>
        </p:spPr>
        <p:txBody>
          <a:bodyPr vert="horz" wrap="none" lIns="0" tIns="0" rIns="0" bIns="0" rtlCol="0" anchor="ctr" anchorCtr="0"/>
          <a:lstStyle>
            <a:lvl1pPr algn="l">
              <a:defRPr sz="900">
                <a:solidFill>
                  <a:schemeClr val="tx1"/>
                </a:solidFill>
              </a:defRPr>
            </a:lvl1pPr>
          </a:lstStyle>
          <a:p>
            <a:pPr algn="l"/>
            <a:r>
              <a:rPr lang="de-DE"/>
              <a:t>Fußzeile | Präsentationstitel - bearbeiten über Einfügen - Kopf- und Fußzeile</a:t>
            </a:r>
          </a:p>
        </p:txBody>
      </p:sp>
      <p:sp>
        <p:nvSpPr>
          <p:cNvPr id="6" name="Foliennummernplatzhalter 5">
            <a:extLst>
              <a:ext uri="{FF2B5EF4-FFF2-40B4-BE49-F238E27FC236}">
                <a16:creationId xmlns:a16="http://schemas.microsoft.com/office/drawing/2014/main" id="{BFBC30CA-A5D7-4939-AA91-9D2F0305E6BA}"/>
              </a:ext>
            </a:extLst>
          </p:cNvPr>
          <p:cNvSpPr>
            <a:spLocks noGrp="1"/>
          </p:cNvSpPr>
          <p:nvPr>
            <p:ph type="sldNum" sz="quarter" idx="4"/>
          </p:nvPr>
        </p:nvSpPr>
        <p:spPr>
          <a:xfrm>
            <a:off x="124267" y="6349209"/>
            <a:ext cx="388621" cy="139698"/>
          </a:xfrm>
          <a:prstGeom prst="rect">
            <a:avLst/>
          </a:prstGeom>
        </p:spPr>
        <p:txBody>
          <a:bodyPr vert="horz" wrap="none" lIns="0" tIns="0" rIns="0" bIns="0" rtlCol="0" anchor="t" anchorCtr="0"/>
          <a:lstStyle>
            <a:lvl1pPr algn="ctr">
              <a:defRPr sz="900" b="1">
                <a:solidFill>
                  <a:schemeClr val="tx1"/>
                </a:solidFill>
                <a:latin typeface="+mj-lt"/>
              </a:defRPr>
            </a:lvl1pPr>
          </a:lstStyle>
          <a:p>
            <a:pPr algn="ctr"/>
            <a:fld id="{CF9AA2C3-625B-44D4-A683-25892D2668D5}" type="slidenum">
              <a:rPr lang="de-DE" smtClean="0"/>
              <a:pPr algn="ctr"/>
              <a:t>‹Nr.›</a:t>
            </a:fld>
            <a:endParaRPr lang="de-DE"/>
          </a:p>
        </p:txBody>
      </p:sp>
      <p:sp>
        <p:nvSpPr>
          <p:cNvPr id="2" name="Titelplatzhalter 1">
            <a:extLst>
              <a:ext uri="{FF2B5EF4-FFF2-40B4-BE49-F238E27FC236}">
                <a16:creationId xmlns:a16="http://schemas.microsoft.com/office/drawing/2014/main" id="{6148D551-D282-42CB-BC95-7F760423B568}"/>
              </a:ext>
            </a:extLst>
          </p:cNvPr>
          <p:cNvSpPr>
            <a:spLocks noGrp="1"/>
          </p:cNvSpPr>
          <p:nvPr>
            <p:ph type="title"/>
          </p:nvPr>
        </p:nvSpPr>
        <p:spPr>
          <a:xfrm>
            <a:off x="658813" y="450806"/>
            <a:ext cx="10137776" cy="432000"/>
          </a:xfrm>
          <a:prstGeom prst="rect">
            <a:avLst/>
          </a:prstGeom>
        </p:spPr>
        <p:txBody>
          <a:bodyPr vert="horz" wrap="square" lIns="0" tIns="0" rIns="0" bIns="0" rtlCol="0" anchor="t">
            <a:noAutofit/>
          </a:bodyPr>
          <a:lstStyle/>
          <a:p>
            <a:r>
              <a:rPr lang="de-DE"/>
              <a:t>Mastertitelformat bearbeiten</a:t>
            </a:r>
          </a:p>
        </p:txBody>
      </p:sp>
      <p:sp>
        <p:nvSpPr>
          <p:cNvPr id="3" name="Textplatzhalter 2">
            <a:extLst>
              <a:ext uri="{FF2B5EF4-FFF2-40B4-BE49-F238E27FC236}">
                <a16:creationId xmlns:a16="http://schemas.microsoft.com/office/drawing/2014/main" id="{0E14DE8C-7887-487E-8100-96EDE54BA9BC}"/>
              </a:ext>
            </a:extLst>
          </p:cNvPr>
          <p:cNvSpPr>
            <a:spLocks noGrp="1"/>
          </p:cNvSpPr>
          <p:nvPr>
            <p:ph type="body" idx="1"/>
          </p:nvPr>
        </p:nvSpPr>
        <p:spPr>
          <a:xfrm>
            <a:off x="658813" y="1665288"/>
            <a:ext cx="10875315" cy="4464050"/>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a:t>
            </a:r>
          </a:p>
        </p:txBody>
      </p:sp>
      <p:grpSp>
        <p:nvGrpSpPr>
          <p:cNvPr id="19" name="shpLogo">
            <a:extLst>
              <a:ext uri="{FF2B5EF4-FFF2-40B4-BE49-F238E27FC236}">
                <a16:creationId xmlns:a16="http://schemas.microsoft.com/office/drawing/2014/main" id="{B1188E3D-B212-4C92-9075-A27E91BDE061}"/>
              </a:ext>
            </a:extLst>
          </p:cNvPr>
          <p:cNvGrpSpPr/>
          <p:nvPr userDrawn="1"/>
        </p:nvGrpSpPr>
        <p:grpSpPr bwMode="gray">
          <a:xfrm>
            <a:off x="10954543" y="-1"/>
            <a:ext cx="578645" cy="578645"/>
            <a:chOff x="7085558" y="1132064"/>
            <a:chExt cx="2695575" cy="2695575"/>
          </a:xfrm>
        </p:grpSpPr>
        <p:sp>
          <p:nvSpPr>
            <p:cNvPr id="20" name="Freihandform: Form 19">
              <a:extLst>
                <a:ext uri="{FF2B5EF4-FFF2-40B4-BE49-F238E27FC236}">
                  <a16:creationId xmlns:a16="http://schemas.microsoft.com/office/drawing/2014/main" id="{C0695A38-DC12-409B-9B07-F205E642741F}"/>
                </a:ext>
              </a:extLst>
            </p:cNvPr>
            <p:cNvSpPr/>
            <p:nvPr/>
          </p:nvSpPr>
          <p:spPr bwMode="gray">
            <a:xfrm>
              <a:off x="7085558" y="1132064"/>
              <a:ext cx="2699956" cy="2699956"/>
            </a:xfrm>
            <a:custGeom>
              <a:avLst/>
              <a:gdLst>
                <a:gd name="connsiteX0" fmla="*/ 2699957 w 2699956"/>
                <a:gd name="connsiteY0" fmla="*/ 0 h 2699956"/>
                <a:gd name="connsiteX1" fmla="*/ 0 w 2699956"/>
                <a:gd name="connsiteY1" fmla="*/ 0 h 2699956"/>
                <a:gd name="connsiteX2" fmla="*/ 0 w 2699956"/>
                <a:gd name="connsiteY2" fmla="*/ 2699957 h 2699956"/>
                <a:gd name="connsiteX3" fmla="*/ 2699957 w 2699956"/>
                <a:gd name="connsiteY3" fmla="*/ 2463451 h 2699956"/>
              </a:gdLst>
              <a:ahLst/>
              <a:cxnLst>
                <a:cxn ang="0">
                  <a:pos x="connsiteX0" y="connsiteY0"/>
                </a:cxn>
                <a:cxn ang="0">
                  <a:pos x="connsiteX1" y="connsiteY1"/>
                </a:cxn>
                <a:cxn ang="0">
                  <a:pos x="connsiteX2" y="connsiteY2"/>
                </a:cxn>
                <a:cxn ang="0">
                  <a:pos x="connsiteX3" y="connsiteY3"/>
                </a:cxn>
              </a:cxnLst>
              <a:rect l="l" t="t" r="r" b="b"/>
              <a:pathLst>
                <a:path w="2699956" h="2699956">
                  <a:moveTo>
                    <a:pt x="2699957" y="0"/>
                  </a:moveTo>
                  <a:lnTo>
                    <a:pt x="0" y="0"/>
                  </a:lnTo>
                  <a:lnTo>
                    <a:pt x="0" y="2699957"/>
                  </a:lnTo>
                  <a:lnTo>
                    <a:pt x="2699957" y="2463451"/>
                  </a:lnTo>
                  <a:close/>
                </a:path>
              </a:pathLst>
            </a:custGeom>
            <a:solidFill>
              <a:srgbClr val="C8AA2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grpSp>
          <p:nvGrpSpPr>
            <p:cNvPr id="21" name="Grafik 4">
              <a:extLst>
                <a:ext uri="{FF2B5EF4-FFF2-40B4-BE49-F238E27FC236}">
                  <a16:creationId xmlns:a16="http://schemas.microsoft.com/office/drawing/2014/main" id="{0BDC2D47-2569-4A3E-91F6-54842B6102C7}"/>
                </a:ext>
              </a:extLst>
            </p:cNvPr>
            <p:cNvGrpSpPr/>
            <p:nvPr/>
          </p:nvGrpSpPr>
          <p:grpSpPr bwMode="gray">
            <a:xfrm>
              <a:off x="7535614" y="1576691"/>
              <a:ext cx="1800034" cy="1702117"/>
              <a:chOff x="7535614" y="1576691"/>
              <a:chExt cx="1800034" cy="1702117"/>
            </a:xfrm>
            <a:solidFill>
              <a:srgbClr val="FFFFFF"/>
            </a:solidFill>
          </p:grpSpPr>
          <p:sp>
            <p:nvSpPr>
              <p:cNvPr id="22" name="Freihandform: Form 21">
                <a:extLst>
                  <a:ext uri="{FF2B5EF4-FFF2-40B4-BE49-F238E27FC236}">
                    <a16:creationId xmlns:a16="http://schemas.microsoft.com/office/drawing/2014/main" id="{B2BFF9A9-30DC-45C9-93FC-CAB3586F4887}"/>
                  </a:ext>
                </a:extLst>
              </p:cNvPr>
              <p:cNvSpPr/>
              <p:nvPr/>
            </p:nvSpPr>
            <p:spPr bwMode="gray">
              <a:xfrm>
                <a:off x="7535614" y="1863393"/>
                <a:ext cx="1800034" cy="1415415"/>
              </a:xfrm>
              <a:custGeom>
                <a:avLst/>
                <a:gdLst>
                  <a:gd name="connsiteX0" fmla="*/ 1639157 w 1800034"/>
                  <a:gd name="connsiteY0" fmla="*/ 0 h 1415415"/>
                  <a:gd name="connsiteX1" fmla="*/ 1468279 w 1800034"/>
                  <a:gd name="connsiteY1" fmla="*/ 364808 h 1415415"/>
                  <a:gd name="connsiteX2" fmla="*/ 1487329 w 1800034"/>
                  <a:gd name="connsiteY2" fmla="*/ 514159 h 1415415"/>
                  <a:gd name="connsiteX3" fmla="*/ 1315307 w 1800034"/>
                  <a:gd name="connsiteY3" fmla="*/ 930116 h 1415415"/>
                  <a:gd name="connsiteX4" fmla="*/ 1148429 w 1800034"/>
                  <a:gd name="connsiteY4" fmla="*/ 1047464 h 1415415"/>
                  <a:gd name="connsiteX5" fmla="*/ 1147477 w 1800034"/>
                  <a:gd name="connsiteY5" fmla="*/ 1049560 h 1415415"/>
                  <a:gd name="connsiteX6" fmla="*/ 1145286 w 1800034"/>
                  <a:gd name="connsiteY6" fmla="*/ 1048893 h 1415415"/>
                  <a:gd name="connsiteX7" fmla="*/ 899922 w 1800034"/>
                  <a:gd name="connsiteY7" fmla="*/ 1102328 h 1415415"/>
                  <a:gd name="connsiteX8" fmla="*/ 653796 w 1800034"/>
                  <a:gd name="connsiteY8" fmla="*/ 1048512 h 1415415"/>
                  <a:gd name="connsiteX9" fmla="*/ 652463 w 1800034"/>
                  <a:gd name="connsiteY9" fmla="*/ 1049560 h 1415415"/>
                  <a:gd name="connsiteX10" fmla="*/ 651510 w 1800034"/>
                  <a:gd name="connsiteY10" fmla="*/ 1047464 h 1415415"/>
                  <a:gd name="connsiteX11" fmla="*/ 484632 w 1800034"/>
                  <a:gd name="connsiteY11" fmla="*/ 930116 h 1415415"/>
                  <a:gd name="connsiteX12" fmla="*/ 312611 w 1800034"/>
                  <a:gd name="connsiteY12" fmla="*/ 514159 h 1415415"/>
                  <a:gd name="connsiteX13" fmla="*/ 331661 w 1800034"/>
                  <a:gd name="connsiteY13" fmla="*/ 364808 h 1415415"/>
                  <a:gd name="connsiteX14" fmla="*/ 160782 w 1800034"/>
                  <a:gd name="connsiteY14" fmla="*/ 0 h 1415415"/>
                  <a:gd name="connsiteX15" fmla="*/ 0 w 1800034"/>
                  <a:gd name="connsiteY15" fmla="*/ 514159 h 1415415"/>
                  <a:gd name="connsiteX16" fmla="*/ 900017 w 1800034"/>
                  <a:gd name="connsiteY16" fmla="*/ 1415415 h 1415415"/>
                  <a:gd name="connsiteX17" fmla="*/ 1800035 w 1800034"/>
                  <a:gd name="connsiteY17" fmla="*/ 514159 h 1415415"/>
                  <a:gd name="connsiteX18" fmla="*/ 1639157 w 1800034"/>
                  <a:gd name="connsiteY18" fmla="*/ 0 h 141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0034" h="1415415">
                    <a:moveTo>
                      <a:pt x="1639157" y="0"/>
                    </a:moveTo>
                    <a:lnTo>
                      <a:pt x="1468279" y="364808"/>
                    </a:lnTo>
                    <a:cubicBezTo>
                      <a:pt x="1480852" y="413004"/>
                      <a:pt x="1487329" y="463106"/>
                      <a:pt x="1487329" y="514159"/>
                    </a:cubicBezTo>
                    <a:cubicBezTo>
                      <a:pt x="1487329" y="671322"/>
                      <a:pt x="1426178" y="818959"/>
                      <a:pt x="1315307" y="930116"/>
                    </a:cubicBezTo>
                    <a:cubicBezTo>
                      <a:pt x="1266063" y="979361"/>
                      <a:pt x="1209675" y="1018794"/>
                      <a:pt x="1148429" y="1047464"/>
                    </a:cubicBezTo>
                    <a:lnTo>
                      <a:pt x="1147477" y="1049560"/>
                    </a:lnTo>
                    <a:lnTo>
                      <a:pt x="1145286" y="1048893"/>
                    </a:lnTo>
                    <a:cubicBezTo>
                      <a:pt x="1069277" y="1083850"/>
                      <a:pt x="986028" y="1102328"/>
                      <a:pt x="899922" y="1102328"/>
                    </a:cubicBezTo>
                    <a:cubicBezTo>
                      <a:pt x="813530" y="1102328"/>
                      <a:pt x="729996" y="1083755"/>
                      <a:pt x="653796" y="1048512"/>
                    </a:cubicBezTo>
                    <a:lnTo>
                      <a:pt x="652463" y="1049560"/>
                    </a:lnTo>
                    <a:lnTo>
                      <a:pt x="651510" y="1047464"/>
                    </a:lnTo>
                    <a:cubicBezTo>
                      <a:pt x="590264" y="1018794"/>
                      <a:pt x="533876" y="979361"/>
                      <a:pt x="484632" y="930116"/>
                    </a:cubicBezTo>
                    <a:cubicBezTo>
                      <a:pt x="373666" y="819055"/>
                      <a:pt x="312611" y="671322"/>
                      <a:pt x="312611" y="514159"/>
                    </a:cubicBezTo>
                    <a:cubicBezTo>
                      <a:pt x="312611" y="463106"/>
                      <a:pt x="319088" y="413004"/>
                      <a:pt x="331661" y="364808"/>
                    </a:cubicBezTo>
                    <a:lnTo>
                      <a:pt x="160782" y="0"/>
                    </a:lnTo>
                    <a:cubicBezTo>
                      <a:pt x="59436" y="145828"/>
                      <a:pt x="0" y="322993"/>
                      <a:pt x="0" y="514159"/>
                    </a:cubicBezTo>
                    <a:cubicBezTo>
                      <a:pt x="0" y="1011936"/>
                      <a:pt x="402908" y="1415415"/>
                      <a:pt x="900017" y="1415415"/>
                    </a:cubicBezTo>
                    <a:cubicBezTo>
                      <a:pt x="1397032" y="1415415"/>
                      <a:pt x="1800035" y="1011936"/>
                      <a:pt x="1800035" y="514159"/>
                    </a:cubicBezTo>
                    <a:cubicBezTo>
                      <a:pt x="1799939" y="322993"/>
                      <a:pt x="1740503" y="145828"/>
                      <a:pt x="1639157" y="0"/>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
            <p:nvSpPr>
              <p:cNvPr id="23" name="Freihandform: Form 22">
                <a:extLst>
                  <a:ext uri="{FF2B5EF4-FFF2-40B4-BE49-F238E27FC236}">
                    <a16:creationId xmlns:a16="http://schemas.microsoft.com/office/drawing/2014/main" id="{8D3BE516-0666-4AB0-93B3-43D91130B851}"/>
                  </a:ext>
                </a:extLst>
              </p:cNvPr>
              <p:cNvSpPr/>
              <p:nvPr/>
            </p:nvSpPr>
            <p:spPr bwMode="gray">
              <a:xfrm>
                <a:off x="7768786" y="1576691"/>
                <a:ext cx="1333595" cy="1284731"/>
              </a:xfrm>
              <a:custGeom>
                <a:avLst/>
                <a:gdLst>
                  <a:gd name="connsiteX0" fmla="*/ 209740 w 1333595"/>
                  <a:gd name="connsiteY0" fmla="*/ 643319 h 1284731"/>
                  <a:gd name="connsiteX1" fmla="*/ 383762 w 1333595"/>
                  <a:gd name="connsiteY1" fmla="*/ 1014794 h 1284731"/>
                  <a:gd name="connsiteX2" fmla="*/ 495681 w 1333595"/>
                  <a:gd name="connsiteY2" fmla="*/ 1253585 h 1284731"/>
                  <a:gd name="connsiteX3" fmla="*/ 666845 w 1333595"/>
                  <a:gd name="connsiteY3" fmla="*/ 1284732 h 1284731"/>
                  <a:gd name="connsiteX4" fmla="*/ 837914 w 1333595"/>
                  <a:gd name="connsiteY4" fmla="*/ 1253585 h 1284731"/>
                  <a:gd name="connsiteX5" fmla="*/ 949833 w 1333595"/>
                  <a:gd name="connsiteY5" fmla="*/ 1014794 h 1284731"/>
                  <a:gd name="connsiteX6" fmla="*/ 1123855 w 1333595"/>
                  <a:gd name="connsiteY6" fmla="*/ 643319 h 1284731"/>
                  <a:gd name="connsiteX7" fmla="*/ 1182338 w 1333595"/>
                  <a:gd name="connsiteY7" fmla="*/ 518541 h 1284731"/>
                  <a:gd name="connsiteX8" fmla="*/ 1333595 w 1333595"/>
                  <a:gd name="connsiteY8" fmla="*/ 195644 h 1284731"/>
                  <a:gd name="connsiteX9" fmla="*/ 1079945 w 1333595"/>
                  <a:gd name="connsiteY9" fmla="*/ 95 h 1284731"/>
                  <a:gd name="connsiteX10" fmla="*/ 947071 w 1333595"/>
                  <a:gd name="connsiteY10" fmla="*/ 283750 h 1284731"/>
                  <a:gd name="connsiteX11" fmla="*/ 902684 w 1333595"/>
                  <a:gd name="connsiteY11" fmla="*/ 378428 h 1284731"/>
                  <a:gd name="connsiteX12" fmla="*/ 666845 w 1333595"/>
                  <a:gd name="connsiteY12" fmla="*/ 881920 h 1284731"/>
                  <a:gd name="connsiteX13" fmla="*/ 430911 w 1333595"/>
                  <a:gd name="connsiteY13" fmla="*/ 378333 h 1284731"/>
                  <a:gd name="connsiteX14" fmla="*/ 386524 w 1333595"/>
                  <a:gd name="connsiteY14" fmla="*/ 283655 h 1284731"/>
                  <a:gd name="connsiteX15" fmla="*/ 253651 w 1333595"/>
                  <a:gd name="connsiteY15" fmla="*/ 0 h 1284731"/>
                  <a:gd name="connsiteX16" fmla="*/ 0 w 1333595"/>
                  <a:gd name="connsiteY16" fmla="*/ 195548 h 1284731"/>
                  <a:gd name="connsiteX17" fmla="*/ 151257 w 1333595"/>
                  <a:gd name="connsiteY17" fmla="*/ 518446 h 1284731"/>
                  <a:gd name="connsiteX18" fmla="*/ 209740 w 1333595"/>
                  <a:gd name="connsiteY18" fmla="*/ 643319 h 128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3595" h="1284731">
                    <a:moveTo>
                      <a:pt x="209740" y="643319"/>
                    </a:moveTo>
                    <a:lnTo>
                      <a:pt x="383762" y="1014794"/>
                    </a:lnTo>
                    <a:lnTo>
                      <a:pt x="495681" y="1253585"/>
                    </a:lnTo>
                    <a:cubicBezTo>
                      <a:pt x="549592" y="1273969"/>
                      <a:pt x="607409" y="1284732"/>
                      <a:pt x="666845" y="1284732"/>
                    </a:cubicBezTo>
                    <a:cubicBezTo>
                      <a:pt x="726281" y="1284732"/>
                      <a:pt x="784003" y="1274064"/>
                      <a:pt x="837914" y="1253585"/>
                    </a:cubicBezTo>
                    <a:lnTo>
                      <a:pt x="949833" y="1014794"/>
                    </a:lnTo>
                    <a:lnTo>
                      <a:pt x="1123855" y="643319"/>
                    </a:lnTo>
                    <a:lnTo>
                      <a:pt x="1182338" y="518541"/>
                    </a:lnTo>
                    <a:lnTo>
                      <a:pt x="1333595" y="195644"/>
                    </a:lnTo>
                    <a:cubicBezTo>
                      <a:pt x="1261682" y="116205"/>
                      <a:pt x="1175861" y="49816"/>
                      <a:pt x="1079945" y="95"/>
                    </a:cubicBezTo>
                    <a:lnTo>
                      <a:pt x="947071" y="283750"/>
                    </a:lnTo>
                    <a:lnTo>
                      <a:pt x="902684" y="378428"/>
                    </a:lnTo>
                    <a:lnTo>
                      <a:pt x="666845" y="881920"/>
                    </a:lnTo>
                    <a:lnTo>
                      <a:pt x="430911" y="378333"/>
                    </a:lnTo>
                    <a:lnTo>
                      <a:pt x="386524" y="283655"/>
                    </a:lnTo>
                    <a:lnTo>
                      <a:pt x="253651" y="0"/>
                    </a:lnTo>
                    <a:cubicBezTo>
                      <a:pt x="157734" y="49721"/>
                      <a:pt x="71914" y="116205"/>
                      <a:pt x="0" y="195548"/>
                    </a:cubicBezTo>
                    <a:lnTo>
                      <a:pt x="151257" y="518446"/>
                    </a:lnTo>
                    <a:lnTo>
                      <a:pt x="209740" y="643319"/>
                    </a:ln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grpSp>
      </p:grpSp>
    </p:spTree>
    <p:extLst>
      <p:ext uri="{BB962C8B-B14F-4D97-AF65-F5344CB8AC3E}">
        <p14:creationId xmlns:p14="http://schemas.microsoft.com/office/powerpoint/2010/main" val="301918157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Lst>
  <p:hf hdr="0" ft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20000"/>
        </a:lnSpc>
        <a:spcBef>
          <a:spcPts val="2100"/>
        </a:spcBef>
        <a:buFont typeface="Arial" panose="020B0604020202020204" pitchFamily="34" charset="0"/>
        <a:buChar char="​"/>
        <a:defRPr sz="1600" b="1" kern="1200">
          <a:solidFill>
            <a:schemeClr val="tx2"/>
          </a:solidFill>
          <a:latin typeface="+mj-lt"/>
          <a:ea typeface="+mn-ea"/>
          <a:cs typeface="+mn-cs"/>
        </a:defRPr>
      </a:lvl1pPr>
      <a:lvl2pPr marL="0" indent="0" algn="l" defTabSz="914400" rtl="0" eaLnBrk="1" latinLnBrk="0" hangingPunct="1">
        <a:lnSpc>
          <a:spcPct val="120000"/>
        </a:lnSpc>
        <a:spcBef>
          <a:spcPts val="600"/>
        </a:spcBef>
        <a:buFont typeface="Arial" panose="020B0604020202020204" pitchFamily="34" charset="0"/>
        <a:buChar char="​"/>
        <a:defRPr sz="1600" kern="1200">
          <a:solidFill>
            <a:schemeClr val="tx1"/>
          </a:solidFill>
          <a:latin typeface="+mn-lt"/>
          <a:ea typeface="+mn-ea"/>
          <a:cs typeface="+mn-cs"/>
        </a:defRPr>
      </a:lvl2pPr>
      <a:lvl3pPr marL="180000" indent="-180000" algn="l" defTabSz="914400" rtl="0" eaLnBrk="1" latinLnBrk="0" hangingPunct="1">
        <a:lnSpc>
          <a:spcPct val="120000"/>
        </a:lnSpc>
        <a:spcBef>
          <a:spcPts val="600"/>
        </a:spcBef>
        <a:buSzPct val="100000"/>
        <a:buFont typeface="DVAG Type Light" panose="020B0403020209040204" pitchFamily="34" charset="0"/>
        <a:buChar char="•"/>
        <a:defRPr sz="1600" kern="1200">
          <a:solidFill>
            <a:schemeClr val="tx1"/>
          </a:solidFill>
          <a:latin typeface="+mn-lt"/>
          <a:ea typeface="+mn-ea"/>
          <a:cs typeface="+mn-cs"/>
        </a:defRPr>
      </a:lvl3pPr>
      <a:lvl4pPr marL="360000" indent="-180000" algn="l" defTabSz="914400" rtl="0" eaLnBrk="1" latinLnBrk="0" hangingPunct="1">
        <a:lnSpc>
          <a:spcPct val="120000"/>
        </a:lnSpc>
        <a:spcBef>
          <a:spcPts val="600"/>
        </a:spcBef>
        <a:buSzPct val="100000"/>
        <a:buFont typeface="DVAG Type" panose="020B050302020904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20000"/>
        </a:lnSpc>
        <a:spcBef>
          <a:spcPts val="600"/>
        </a:spcBef>
        <a:buSzPct val="100000"/>
        <a:buFont typeface="DVAG Type Light" panose="020B0403020209040204" pitchFamily="34" charset="0"/>
        <a:buChar char="•"/>
        <a:defRPr sz="1600" kern="1200">
          <a:solidFill>
            <a:schemeClr val="tx1"/>
          </a:solidFill>
          <a:latin typeface="+mn-lt"/>
          <a:ea typeface="+mn-ea"/>
          <a:cs typeface="+mn-cs"/>
        </a:defRPr>
      </a:lvl5pPr>
      <a:lvl6pPr marL="540000" indent="-180000" algn="l" defTabSz="914400" rtl="0" eaLnBrk="1" latinLnBrk="0" hangingPunct="1">
        <a:lnSpc>
          <a:spcPct val="120000"/>
        </a:lnSpc>
        <a:spcBef>
          <a:spcPts val="600"/>
        </a:spcBef>
        <a:buFont typeface="DVAG Type Light" panose="020B0403020209040204" pitchFamily="34" charset="0"/>
        <a:buChar char="•"/>
        <a:defRPr sz="1600" kern="1200">
          <a:solidFill>
            <a:schemeClr val="tx1"/>
          </a:solidFill>
          <a:latin typeface="+mn-lt"/>
          <a:ea typeface="+mn-ea"/>
          <a:cs typeface="+mn-cs"/>
        </a:defRPr>
      </a:lvl6pPr>
      <a:lvl7pPr marL="540000" indent="-180000" algn="l" defTabSz="914400" rtl="0" eaLnBrk="1" latinLnBrk="0" hangingPunct="1">
        <a:lnSpc>
          <a:spcPct val="120000"/>
        </a:lnSpc>
        <a:spcBef>
          <a:spcPts val="600"/>
        </a:spcBef>
        <a:buFont typeface="DVAG Type Light" panose="020B0403020209040204" pitchFamily="34" charset="0"/>
        <a:buChar char="•"/>
        <a:defRPr sz="1600" kern="1200">
          <a:solidFill>
            <a:schemeClr val="tx1"/>
          </a:solidFill>
          <a:latin typeface="+mn-lt"/>
          <a:ea typeface="+mn-ea"/>
          <a:cs typeface="+mn-cs"/>
        </a:defRPr>
      </a:lvl7pPr>
      <a:lvl8pPr marL="540000" indent="-180000" algn="l" defTabSz="914400" rtl="0" eaLnBrk="1" latinLnBrk="0" hangingPunct="1">
        <a:lnSpc>
          <a:spcPct val="120000"/>
        </a:lnSpc>
        <a:spcBef>
          <a:spcPts val="600"/>
        </a:spcBef>
        <a:buFont typeface="DVAG Type Light" panose="020B0403020209040204" pitchFamily="34" charset="0"/>
        <a:buChar char="•"/>
        <a:defRPr sz="1600" kern="1200">
          <a:solidFill>
            <a:schemeClr val="tx1"/>
          </a:solidFill>
          <a:latin typeface="+mn-lt"/>
          <a:ea typeface="+mn-ea"/>
          <a:cs typeface="+mn-cs"/>
        </a:defRPr>
      </a:lvl8pPr>
      <a:lvl9pPr marL="540000" indent="-180000" algn="l" defTabSz="914400" rtl="0" eaLnBrk="1" latinLnBrk="0" hangingPunct="1">
        <a:lnSpc>
          <a:spcPct val="120000"/>
        </a:lnSpc>
        <a:spcBef>
          <a:spcPts val="600"/>
        </a:spcBef>
        <a:buFont typeface="DVAG Type Light" panose="020B0403020209040204" pitchFamily="34" charset="0"/>
        <a:buChar char="•"/>
        <a:defRPr sz="1600" kern="1200">
          <a:solidFill>
            <a:schemeClr val="tx1"/>
          </a:solidFill>
          <a:latin typeface="+mn-lt"/>
          <a:ea typeface="+mn-ea"/>
          <a:cs typeface="+mn-cs"/>
        </a:defRPr>
      </a:lvl9pPr>
    </p:bodyStyle>
    <p:otherStyle>
      <a:defPPr>
        <a:defRPr lang="de-DE"/>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55">
          <p15:clr>
            <a:srgbClr val="C35EA4"/>
          </p15:clr>
        </p15:guide>
        <p15:guide id="2" pos="3840">
          <p15:clr>
            <a:srgbClr val="C35EA4"/>
          </p15:clr>
        </p15:guide>
        <p15:guide id="3" pos="3704">
          <p15:clr>
            <a:srgbClr val="C35EA4"/>
          </p15:clr>
        </p15:guide>
        <p15:guide id="4" pos="3976">
          <p15:clr>
            <a:srgbClr val="C35EA4"/>
          </p15:clr>
        </p15:guide>
        <p15:guide id="5" pos="415">
          <p15:clr>
            <a:srgbClr val="C35EA4"/>
          </p15:clr>
        </p15:guide>
        <p15:guide id="6" pos="7265">
          <p15:clr>
            <a:srgbClr val="C35EA4"/>
          </p15:clr>
        </p15:guide>
        <p15:guide id="7" orient="horz" pos="1049">
          <p15:clr>
            <a:srgbClr val="C35EA4"/>
          </p15:clr>
        </p15:guide>
        <p15:guide id="8" orient="horz" pos="386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hyperlink" Target="mailto:Manuela.Goetze@allfinanz-dvag.de"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a:extLst>
              <a:ext uri="{FF2B5EF4-FFF2-40B4-BE49-F238E27FC236}">
                <a16:creationId xmlns:a16="http://schemas.microsoft.com/office/drawing/2014/main" id="{CF10DFDA-56D6-E407-8A01-5005FF57AB3E}"/>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5" name="Titel 4">
            <a:extLst>
              <a:ext uri="{FF2B5EF4-FFF2-40B4-BE49-F238E27FC236}">
                <a16:creationId xmlns:a16="http://schemas.microsoft.com/office/drawing/2014/main" id="{CBDC54CA-2409-47E9-AE80-601B04C401B5}"/>
              </a:ext>
            </a:extLst>
          </p:cNvPr>
          <p:cNvSpPr>
            <a:spLocks noGrp="1"/>
          </p:cNvSpPr>
          <p:nvPr>
            <p:ph type="ctrTitle"/>
          </p:nvPr>
        </p:nvSpPr>
        <p:spPr>
          <a:xfrm>
            <a:off x="0" y="1665290"/>
            <a:ext cx="6836920" cy="3808317"/>
          </a:xfrm>
        </p:spPr>
        <p:txBody>
          <a:bodyPr/>
          <a:lstStyle/>
          <a:p>
            <a:r>
              <a:rPr lang="de-DE" sz="3200" dirty="0">
                <a:solidFill>
                  <a:schemeClr val="tx1"/>
                </a:solidFill>
              </a:rPr>
              <a:t>Herzlich willkommen zur Mitarbeiterinformation </a:t>
            </a:r>
            <a:br>
              <a:rPr lang="de-DE" sz="3200" dirty="0">
                <a:solidFill>
                  <a:schemeClr val="tx1"/>
                </a:solidFill>
              </a:rPr>
            </a:br>
            <a:r>
              <a:rPr lang="de-DE" sz="3200" dirty="0">
                <a:solidFill>
                  <a:schemeClr val="tx1"/>
                </a:solidFill>
              </a:rPr>
              <a:t>für die Betriebsrente</a:t>
            </a:r>
            <a:br>
              <a:rPr lang="de-DE" sz="3200" dirty="0">
                <a:solidFill>
                  <a:schemeClr val="tx1"/>
                </a:solidFill>
              </a:rPr>
            </a:br>
            <a:br>
              <a:rPr lang="de-DE" sz="3200" dirty="0">
                <a:solidFill>
                  <a:schemeClr val="tx1"/>
                </a:solidFill>
              </a:rPr>
            </a:br>
            <a:br>
              <a:rPr lang="de-DE" sz="3200" dirty="0">
                <a:solidFill>
                  <a:schemeClr val="tx1"/>
                </a:solidFill>
                <a:effectLst/>
                <a:latin typeface="Calibri" panose="020F0502020204030204" pitchFamily="34" charset="0"/>
                <a:ea typeface="Aptos" panose="020B0004020202020204" pitchFamily="34" charset="0"/>
              </a:rPr>
            </a:br>
            <a:endParaRPr lang="de-DE" sz="3200" dirty="0">
              <a:solidFill>
                <a:schemeClr val="tx1"/>
              </a:solidFill>
            </a:endParaRPr>
          </a:p>
        </p:txBody>
      </p:sp>
      <p:sp>
        <p:nvSpPr>
          <p:cNvPr id="15" name="Textplatzhalter 14">
            <a:extLst>
              <a:ext uri="{FF2B5EF4-FFF2-40B4-BE49-F238E27FC236}">
                <a16:creationId xmlns:a16="http://schemas.microsoft.com/office/drawing/2014/main" id="{6F7AB6C9-406C-A961-8898-53407B8B6D14}"/>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332550954"/>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3C19CB9-B653-F0A6-DD84-1E16EEED391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F9AA2C3-625B-44D4-A683-25892D2668D5}" type="slidenum">
              <a:rPr kumimoji="0" lang="de-DE" sz="900" b="1" i="0" u="none" strike="noStrike" kern="1200" cap="none" spc="0" normalizeH="0" baseline="0" noProof="0" smtClean="0">
                <a:ln>
                  <a:noFill/>
                </a:ln>
                <a:solidFill>
                  <a:prstClr val="black"/>
                </a:solidFill>
                <a:effectLst/>
                <a:uLnTx/>
                <a:uFillTx/>
                <a:latin typeface="DVAG Type"/>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de-DE" sz="900" b="1" i="0" u="none" strike="noStrike" kern="1200" cap="none" spc="0" normalizeH="0" baseline="0" noProof="0">
              <a:ln>
                <a:noFill/>
              </a:ln>
              <a:solidFill>
                <a:prstClr val="black"/>
              </a:solidFill>
              <a:effectLst/>
              <a:uLnTx/>
              <a:uFillTx/>
              <a:latin typeface="DVAG Type"/>
              <a:ea typeface="+mn-ea"/>
              <a:cs typeface="+mn-cs"/>
            </a:endParaRPr>
          </a:p>
        </p:txBody>
      </p:sp>
      <p:sp>
        <p:nvSpPr>
          <p:cNvPr id="3" name="Titel 2">
            <a:extLst>
              <a:ext uri="{FF2B5EF4-FFF2-40B4-BE49-F238E27FC236}">
                <a16:creationId xmlns:a16="http://schemas.microsoft.com/office/drawing/2014/main" id="{770F3F3A-C4CE-E2D6-42EC-CADADB91A636}"/>
              </a:ext>
            </a:extLst>
          </p:cNvPr>
          <p:cNvSpPr>
            <a:spLocks noGrp="1"/>
          </p:cNvSpPr>
          <p:nvPr>
            <p:ph type="title"/>
          </p:nvPr>
        </p:nvSpPr>
        <p:spPr/>
        <p:txBody>
          <a:bodyPr/>
          <a:lstStyle/>
          <a:p>
            <a:r>
              <a:rPr lang="de-DE" dirty="0"/>
              <a:t>Ein Rechenbeispiel: </a:t>
            </a:r>
            <a:r>
              <a:rPr lang="de-DE" dirty="0">
                <a:solidFill>
                  <a:schemeClr val="accent1"/>
                </a:solidFill>
              </a:rPr>
              <a:t>Optimale Förderung </a:t>
            </a:r>
            <a:r>
              <a:rPr lang="de-DE" dirty="0">
                <a:solidFill>
                  <a:schemeClr val="accent1"/>
                </a:solidFill>
                <a:sym typeface="Wingdings" panose="05000000000000000000" pitchFamily="2" charset="2"/>
              </a:rPr>
              <a:t>(</a:t>
            </a:r>
            <a:r>
              <a:rPr lang="de-DE" dirty="0">
                <a:solidFill>
                  <a:schemeClr val="accent1"/>
                </a:solidFill>
              </a:rPr>
              <a:t>322 €/Monat)</a:t>
            </a:r>
          </a:p>
        </p:txBody>
      </p:sp>
      <p:sp>
        <p:nvSpPr>
          <p:cNvPr id="4" name="Untertitel 3">
            <a:extLst>
              <a:ext uri="{FF2B5EF4-FFF2-40B4-BE49-F238E27FC236}">
                <a16:creationId xmlns:a16="http://schemas.microsoft.com/office/drawing/2014/main" id="{7CA3FDBB-23CB-A173-8903-5467FB41BF83}"/>
              </a:ext>
            </a:extLst>
          </p:cNvPr>
          <p:cNvSpPr>
            <a:spLocks noGrp="1"/>
          </p:cNvSpPr>
          <p:nvPr>
            <p:ph type="subTitle" sz="quarter" idx="13"/>
          </p:nvPr>
        </p:nvSpPr>
        <p:spPr/>
        <p:txBody>
          <a:bodyPr/>
          <a:lstStyle/>
          <a:p>
            <a:r>
              <a:rPr lang="de-DE" dirty="0"/>
              <a:t>Wer die Möglichkeit der Betriebsrente nutzt, profitiert von einer Förderung vom Staat und Arbeitgeber</a:t>
            </a:r>
          </a:p>
        </p:txBody>
      </p:sp>
      <p:sp>
        <p:nvSpPr>
          <p:cNvPr id="7" name="Textplatzhalter 5">
            <a:extLst>
              <a:ext uri="{FF2B5EF4-FFF2-40B4-BE49-F238E27FC236}">
                <a16:creationId xmlns:a16="http://schemas.microsoft.com/office/drawing/2014/main" id="{9B2B9B69-29F7-35D5-5E5C-26B1D7535101}"/>
              </a:ext>
            </a:extLst>
          </p:cNvPr>
          <p:cNvSpPr txBox="1">
            <a:spLocks/>
          </p:cNvSpPr>
          <p:nvPr/>
        </p:nvSpPr>
        <p:spPr>
          <a:xfrm>
            <a:off x="658813" y="5750243"/>
            <a:ext cx="10875315" cy="738664"/>
          </a:xfrm>
          <a:prstGeom prst="rect">
            <a:avLst/>
          </a:prstGeom>
        </p:spPr>
        <p:txBody>
          <a:bodyPr vert="horz" lIns="0" tIns="0" rIns="0" bIns="0" rtlCol="0" anchor="b">
            <a:spAutoFit/>
          </a:bodyPr>
          <a:lstStyle>
            <a:lvl1pPr marL="0" indent="0" algn="r" defTabSz="914400" rtl="0" eaLnBrk="1" latinLnBrk="0" hangingPunct="1">
              <a:lnSpc>
                <a:spcPct val="100000"/>
              </a:lnSpc>
              <a:spcBef>
                <a:spcPts val="0"/>
              </a:spcBef>
              <a:buFont typeface="Arial" panose="020B0604020202020204" pitchFamily="34" charset="0"/>
              <a:buNone/>
              <a:defRPr sz="900" b="0" kern="1200">
                <a:solidFill>
                  <a:schemeClr val="lt2">
                    <a:lumMod val="75000"/>
                  </a:schemeClr>
                </a:solidFill>
                <a:latin typeface="+mn-lt"/>
                <a:ea typeface="+mn-ea"/>
                <a:cs typeface="+mn-cs"/>
              </a:defRPr>
            </a:lvl1pPr>
            <a:lvl2pPr marL="0" indent="0" algn="r" defTabSz="914400" rtl="0" eaLnBrk="1" latinLnBrk="0" hangingPunct="1">
              <a:lnSpc>
                <a:spcPct val="100000"/>
              </a:lnSpc>
              <a:spcBef>
                <a:spcPts val="0"/>
              </a:spcBef>
              <a:buFont typeface="Arial" panose="020B0604020202020204" pitchFamily="34" charset="0"/>
              <a:buNone/>
              <a:defRPr sz="900" b="0" kern="1200">
                <a:solidFill>
                  <a:schemeClr val="tx1"/>
                </a:solidFill>
                <a:latin typeface="+mn-lt"/>
                <a:ea typeface="+mn-ea"/>
                <a:cs typeface="+mn-cs"/>
              </a:defRPr>
            </a:lvl2pPr>
            <a:lvl3pPr marL="0" indent="0" algn="r" defTabSz="914400" rtl="0" eaLnBrk="1" latinLnBrk="0" hangingPunct="1">
              <a:lnSpc>
                <a:spcPct val="100000"/>
              </a:lnSpc>
              <a:spcBef>
                <a:spcPts val="0"/>
              </a:spcBef>
              <a:buSzPct val="100000"/>
              <a:buFont typeface="DVAG Type Light" panose="020B0403020209040204" pitchFamily="34" charset="0"/>
              <a:buNone/>
              <a:defRPr sz="900" b="0" kern="1200">
                <a:solidFill>
                  <a:schemeClr val="tx1"/>
                </a:solidFill>
                <a:latin typeface="+mn-lt"/>
                <a:ea typeface="+mn-ea"/>
                <a:cs typeface="+mn-cs"/>
              </a:defRPr>
            </a:lvl3pPr>
            <a:lvl4pPr marL="0" indent="0" algn="r" defTabSz="914400" rtl="0" eaLnBrk="1" latinLnBrk="0" hangingPunct="1">
              <a:lnSpc>
                <a:spcPct val="100000"/>
              </a:lnSpc>
              <a:spcBef>
                <a:spcPts val="0"/>
              </a:spcBef>
              <a:buSzPct val="100000"/>
              <a:buFont typeface="DVAG Type" panose="020B0503020209040204" pitchFamily="34" charset="0"/>
              <a:buNone/>
              <a:defRPr sz="900" b="0" kern="1200">
                <a:solidFill>
                  <a:schemeClr val="tx1"/>
                </a:solidFill>
                <a:latin typeface="+mn-lt"/>
                <a:ea typeface="+mn-ea"/>
                <a:cs typeface="+mn-cs"/>
              </a:defRPr>
            </a:lvl4pPr>
            <a:lvl5pPr marL="0" indent="0" algn="r" defTabSz="914400" rtl="0" eaLnBrk="1" latinLnBrk="0" hangingPunct="1">
              <a:lnSpc>
                <a:spcPct val="100000"/>
              </a:lnSpc>
              <a:spcBef>
                <a:spcPts val="0"/>
              </a:spcBef>
              <a:buSzPct val="100000"/>
              <a:buFont typeface="DVAG Type Light" panose="020B0403020209040204" pitchFamily="34" charset="0"/>
              <a:buNone/>
              <a:defRPr sz="900" b="0" kern="1200">
                <a:solidFill>
                  <a:schemeClr val="tx1"/>
                </a:solidFill>
                <a:latin typeface="+mn-lt"/>
                <a:ea typeface="+mn-ea"/>
                <a:cs typeface="+mn-cs"/>
              </a:defRPr>
            </a:lvl5pPr>
            <a:lvl6pPr marL="540000" indent="-180000" algn="l" defTabSz="914400" rtl="0" eaLnBrk="1" latinLnBrk="0" hangingPunct="1">
              <a:lnSpc>
                <a:spcPct val="120000"/>
              </a:lnSpc>
              <a:spcBef>
                <a:spcPts val="600"/>
              </a:spcBef>
              <a:buFont typeface="DVAG Type Light" panose="020B0403020209040204" pitchFamily="34" charset="0"/>
              <a:buChar char="•"/>
              <a:defRPr sz="1600" kern="1200">
                <a:solidFill>
                  <a:schemeClr val="tx1"/>
                </a:solidFill>
                <a:latin typeface="+mn-lt"/>
                <a:ea typeface="+mn-ea"/>
                <a:cs typeface="+mn-cs"/>
              </a:defRPr>
            </a:lvl6pPr>
            <a:lvl7pPr marL="540000" indent="-180000" algn="l" defTabSz="914400" rtl="0" eaLnBrk="1" latinLnBrk="0" hangingPunct="1">
              <a:lnSpc>
                <a:spcPct val="120000"/>
              </a:lnSpc>
              <a:spcBef>
                <a:spcPts val="600"/>
              </a:spcBef>
              <a:buFont typeface="DVAG Type Light" panose="020B0403020209040204" pitchFamily="34" charset="0"/>
              <a:buChar char="•"/>
              <a:defRPr sz="1600" kern="1200">
                <a:solidFill>
                  <a:schemeClr val="tx1"/>
                </a:solidFill>
                <a:latin typeface="+mn-lt"/>
                <a:ea typeface="+mn-ea"/>
                <a:cs typeface="+mn-cs"/>
              </a:defRPr>
            </a:lvl7pPr>
            <a:lvl8pPr marL="540000" indent="-180000" algn="l" defTabSz="914400" rtl="0" eaLnBrk="1" latinLnBrk="0" hangingPunct="1">
              <a:lnSpc>
                <a:spcPct val="120000"/>
              </a:lnSpc>
              <a:spcBef>
                <a:spcPts val="600"/>
              </a:spcBef>
              <a:buFont typeface="DVAG Type Light" panose="020B0403020209040204" pitchFamily="34" charset="0"/>
              <a:buChar char="•"/>
              <a:defRPr sz="1600" kern="1200">
                <a:solidFill>
                  <a:schemeClr val="tx1"/>
                </a:solidFill>
                <a:latin typeface="+mn-lt"/>
                <a:ea typeface="+mn-ea"/>
                <a:cs typeface="+mn-cs"/>
              </a:defRPr>
            </a:lvl8pPr>
            <a:lvl9pPr marL="540000" indent="-180000" algn="l" defTabSz="914400" rtl="0" eaLnBrk="1" latinLnBrk="0" hangingPunct="1">
              <a:lnSpc>
                <a:spcPct val="120000"/>
              </a:lnSpc>
              <a:spcBef>
                <a:spcPts val="600"/>
              </a:spcBef>
              <a:buFont typeface="DVAG Type Light" panose="020B040302020904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800" b="0" i="0" u="none" strike="noStrike" kern="1200" cap="none" spc="0" normalizeH="0" baseline="0" noProof="0" dirty="0">
                <a:ln>
                  <a:noFill/>
                </a:ln>
                <a:solidFill>
                  <a:prstClr val="black"/>
                </a:solidFill>
                <a:effectLst/>
                <a:uLnTx/>
                <a:uFillTx/>
                <a:latin typeface="DVAG Type Light"/>
                <a:ea typeface="+mn-ea"/>
                <a:cs typeface="+mn-cs"/>
              </a:rPr>
              <a:t>Berechnungsgrundlage: Alter </a:t>
            </a:r>
            <a:r>
              <a:rPr lang="de-DE" sz="800" dirty="0">
                <a:solidFill>
                  <a:prstClr val="black"/>
                </a:solidFill>
                <a:latin typeface="DVAG Type Light"/>
              </a:rPr>
              <a:t>30</a:t>
            </a:r>
            <a:r>
              <a:rPr kumimoji="0" lang="de-DE" sz="800" b="0" i="0" u="none" strike="noStrike" kern="1200" cap="none" spc="0" normalizeH="0" baseline="0" noProof="0" dirty="0">
                <a:ln>
                  <a:noFill/>
                </a:ln>
                <a:solidFill>
                  <a:prstClr val="black"/>
                </a:solidFill>
                <a:effectLst/>
                <a:uLnTx/>
                <a:uFillTx/>
                <a:latin typeface="DVAG Type Light"/>
                <a:ea typeface="+mn-ea"/>
                <a:cs typeface="+mn-cs"/>
              </a:rPr>
              <a:t>, Monatsbrutto 3.500 Euro, </a:t>
            </a:r>
            <a:r>
              <a:rPr kumimoji="0" lang="de-DE" sz="800" b="0" i="0" u="none" strike="noStrike" kern="1200" cap="none" spc="0" normalizeH="0" baseline="0" noProof="0" dirty="0" err="1">
                <a:ln>
                  <a:noFill/>
                </a:ln>
                <a:solidFill>
                  <a:prstClr val="black"/>
                </a:solidFill>
                <a:effectLst/>
                <a:uLnTx/>
                <a:uFillTx/>
                <a:latin typeface="DVAG Type Light"/>
                <a:ea typeface="+mn-ea"/>
                <a:cs typeface="+mn-cs"/>
              </a:rPr>
              <a:t>StKl</a:t>
            </a:r>
            <a:r>
              <a:rPr kumimoji="0" lang="de-DE" sz="800" b="0" i="0" u="none" strike="noStrike" kern="1200" cap="none" spc="0" normalizeH="0" baseline="0" noProof="0" dirty="0">
                <a:ln>
                  <a:noFill/>
                </a:ln>
                <a:solidFill>
                  <a:prstClr val="black"/>
                </a:solidFill>
                <a:effectLst/>
                <a:uLnTx/>
                <a:uFillTx/>
                <a:latin typeface="DVAG Type Light"/>
                <a:ea typeface="+mn-ea"/>
                <a:cs typeface="+mn-cs"/>
              </a:rPr>
              <a:t>. 1, Kinder: keine, Kirche </a:t>
            </a:r>
            <a:r>
              <a:rPr lang="de-DE" sz="800" dirty="0">
                <a:solidFill>
                  <a:prstClr val="black"/>
                </a:solidFill>
                <a:latin typeface="DVAG Type Light"/>
              </a:rPr>
              <a:t>nein</a:t>
            </a:r>
            <a:r>
              <a:rPr kumimoji="0" lang="de-DE" sz="800" b="0" i="0" u="none" strike="noStrike" kern="1200" cap="none" spc="0" normalizeH="0" baseline="0" noProof="0" dirty="0">
                <a:ln>
                  <a:noFill/>
                </a:ln>
                <a:solidFill>
                  <a:prstClr val="black"/>
                </a:solidFill>
                <a:effectLst/>
                <a:uLnTx/>
                <a:uFillTx/>
                <a:latin typeface="DVAG Type Light"/>
                <a:ea typeface="+mn-ea"/>
                <a:cs typeface="+mn-cs"/>
              </a:rPr>
              <a:t>, KK: 16,2 %,.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800" b="0" i="0" u="none" strike="noStrike" kern="1200" cap="none" spc="0" normalizeH="0" baseline="0" noProof="0" dirty="0">
                <a:ln>
                  <a:noFill/>
                </a:ln>
                <a:solidFill>
                  <a:prstClr val="black"/>
                </a:solidFill>
                <a:effectLst/>
                <a:uLnTx/>
                <a:uFillTx/>
                <a:latin typeface="DVAG Type Light"/>
                <a:ea typeface="+mn-ea"/>
                <a:cs typeface="+mn-cs"/>
              </a:rPr>
              <a:t>1: Staatliche Förderung ergibt sich aus Steuer- und Sozialversicherungsersparnis.</a:t>
            </a:r>
            <a:br>
              <a:rPr kumimoji="0" lang="de-DE" sz="800" b="0" i="0" u="none" strike="noStrike" kern="1200" cap="none" spc="0" normalizeH="0" baseline="0" noProof="0" dirty="0">
                <a:ln>
                  <a:noFill/>
                </a:ln>
                <a:solidFill>
                  <a:prstClr val="black"/>
                </a:solidFill>
                <a:effectLst/>
                <a:uLnTx/>
                <a:uFillTx/>
                <a:latin typeface="DVAG Type Light"/>
                <a:ea typeface="+mn-ea"/>
                <a:cs typeface="+mn-cs"/>
              </a:rPr>
            </a:br>
            <a:r>
              <a:rPr kumimoji="0" lang="de-DE" sz="800" b="0" i="0" u="none" strike="noStrike" kern="1200" cap="none" spc="0" normalizeH="0" baseline="0" noProof="0" dirty="0">
                <a:ln>
                  <a:noFill/>
                </a:ln>
                <a:solidFill>
                  <a:prstClr val="black"/>
                </a:solidFill>
                <a:effectLst/>
                <a:uLnTx/>
                <a:uFillTx/>
                <a:latin typeface="DVAG Type Light"/>
                <a:ea typeface="+mn-ea"/>
                <a:cs typeface="+mn-cs"/>
              </a:rPr>
              <a:t>2: AG-Zuschuss beträgt </a:t>
            </a:r>
            <a:r>
              <a:rPr lang="de-DE" sz="800" dirty="0">
                <a:solidFill>
                  <a:prstClr val="black"/>
                </a:solidFill>
                <a:latin typeface="DVAG Type Light"/>
              </a:rPr>
              <a:t>15</a:t>
            </a:r>
            <a:r>
              <a:rPr kumimoji="0" lang="de-DE" sz="800" b="0" i="0" u="none" strike="noStrike" kern="1200" cap="none" spc="0" normalizeH="0" baseline="0" noProof="0" dirty="0">
                <a:ln>
                  <a:noFill/>
                </a:ln>
                <a:solidFill>
                  <a:prstClr val="black"/>
                </a:solidFill>
                <a:effectLst/>
                <a:uLnTx/>
                <a:uFillTx/>
                <a:latin typeface="DVAG Type Light"/>
                <a:ea typeface="+mn-ea"/>
                <a:cs typeface="+mn-cs"/>
              </a:rPr>
              <a:t> % auf Nettobeitrag Arbeitnehmer + staatliche Förderung.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800" b="0" i="0" u="none" strike="noStrike" kern="1200" cap="none" spc="0" normalizeH="0" baseline="0" noProof="0" dirty="0">
                <a:ln>
                  <a:noFill/>
                </a:ln>
                <a:solidFill>
                  <a:prstClr val="black"/>
                </a:solidFill>
                <a:effectLst/>
                <a:uLnTx/>
                <a:uFillTx/>
                <a:latin typeface="DVAG Type Light"/>
                <a:ea typeface="+mn-ea"/>
                <a:cs typeface="+mn-cs"/>
              </a:rPr>
              <a:t>3: Gesamt Förderung und Aufwand über die gesamte Vertragslaufzeit linear hochgerechnet.</a:t>
            </a:r>
            <a:br>
              <a:rPr kumimoji="0" lang="de-DE" sz="800" b="0" i="0" u="none" strike="noStrike" kern="1200" cap="none" spc="0" normalizeH="0" baseline="0" noProof="0" dirty="0">
                <a:ln>
                  <a:noFill/>
                </a:ln>
                <a:solidFill>
                  <a:prstClr val="black"/>
                </a:solidFill>
                <a:effectLst/>
                <a:uLnTx/>
                <a:uFillTx/>
                <a:latin typeface="DVAG Type Light"/>
                <a:ea typeface="+mn-ea"/>
                <a:cs typeface="+mn-cs"/>
              </a:rPr>
            </a:br>
            <a:r>
              <a:rPr kumimoji="0" lang="de-DE" sz="800" b="0" i="0" u="none" strike="noStrike" kern="1200" cap="none" spc="0" normalizeH="0" baseline="0" noProof="0" dirty="0">
                <a:ln>
                  <a:noFill/>
                </a:ln>
                <a:solidFill>
                  <a:prstClr val="black"/>
                </a:solidFill>
                <a:effectLst/>
                <a:uLnTx/>
                <a:uFillTx/>
                <a:latin typeface="DVAG Type Light"/>
                <a:ea typeface="+mn-ea"/>
                <a:cs typeface="+mn-cs"/>
              </a:rPr>
              <a:t> Beginn 2025,  Rentenbeginn 67. Lebensjahr, RGZ 20 Jahre, angenommene Wertentwicklung der Gesamtleistung 4 % p.a., Überschuss im Rentenbezug = Rentenerhöhung.</a:t>
            </a:r>
            <a:br>
              <a:rPr kumimoji="0" lang="de-DE" sz="800" b="0" i="0" u="none" strike="noStrike" kern="1200" cap="none" spc="0" normalizeH="0" baseline="0" noProof="0" dirty="0">
                <a:ln>
                  <a:noFill/>
                </a:ln>
                <a:solidFill>
                  <a:prstClr val="black"/>
                </a:solidFill>
                <a:effectLst/>
                <a:uLnTx/>
                <a:uFillTx/>
                <a:latin typeface="DVAG Type Light"/>
                <a:ea typeface="+mn-ea"/>
                <a:cs typeface="+mn-cs"/>
              </a:rPr>
            </a:br>
            <a:r>
              <a:rPr kumimoji="0" lang="de-DE" sz="800" b="0" i="0" u="none" strike="noStrike" kern="1200" cap="none" spc="0" normalizeH="0" baseline="0" noProof="0" dirty="0">
                <a:ln>
                  <a:noFill/>
                </a:ln>
                <a:solidFill>
                  <a:prstClr val="black"/>
                </a:solidFill>
                <a:effectLst/>
                <a:uLnTx/>
                <a:uFillTx/>
                <a:latin typeface="DVAG Type Light"/>
                <a:ea typeface="+mn-ea"/>
                <a:cs typeface="+mn-cs"/>
              </a:rPr>
              <a:t>. Anstelle einer Lebenslangen Rente kann eine Kapitalauszahlung gewählt werden. Alle Werte sind gerundet auf volle Euro.</a:t>
            </a:r>
          </a:p>
        </p:txBody>
      </p:sp>
      <p:sp>
        <p:nvSpPr>
          <p:cNvPr id="5" name="Rechteck 4">
            <a:extLst>
              <a:ext uri="{FF2B5EF4-FFF2-40B4-BE49-F238E27FC236}">
                <a16:creationId xmlns:a16="http://schemas.microsoft.com/office/drawing/2014/main" id="{FA517465-3BB0-1B1C-6276-17F06544BF22}"/>
              </a:ext>
            </a:extLst>
          </p:cNvPr>
          <p:cNvSpPr/>
          <p:nvPr/>
        </p:nvSpPr>
        <p:spPr>
          <a:xfrm>
            <a:off x="663129" y="4189916"/>
            <a:ext cx="2701354" cy="13647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white"/>
                </a:solidFill>
                <a:effectLst/>
                <a:uLnTx/>
                <a:uFillTx/>
                <a:latin typeface="DVAG Type Light"/>
                <a:ea typeface="+mn-ea"/>
                <a:cs typeface="+mn-cs"/>
              </a:rPr>
              <a:t>Nettobeitrag</a:t>
            </a:r>
            <a:endParaRPr kumimoji="0" lang="de-DE" sz="1800" b="0" i="0" u="none" strike="noStrike" kern="1200" cap="none" spc="0" normalizeH="0" baseline="0" noProof="0" dirty="0">
              <a:ln>
                <a:noFill/>
              </a:ln>
              <a:solidFill>
                <a:prstClr val="white"/>
              </a:solidFill>
              <a:effectLst/>
              <a:uLnTx/>
              <a:uFillTx/>
              <a:latin typeface="DVAG Type Light"/>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de-DE" sz="2800" b="1" dirty="0">
                <a:solidFill>
                  <a:prstClr val="white"/>
                </a:solidFill>
                <a:latin typeface="DVAG Type"/>
              </a:rPr>
              <a:t>155,50</a:t>
            </a:r>
            <a:r>
              <a:rPr kumimoji="0" lang="de-DE" sz="2800" b="1" i="0" u="none" strike="noStrike" kern="1200" cap="none" spc="0" normalizeH="0" baseline="0" noProof="0" dirty="0">
                <a:ln>
                  <a:noFill/>
                </a:ln>
                <a:solidFill>
                  <a:prstClr val="white"/>
                </a:solidFill>
                <a:effectLst/>
                <a:uLnTx/>
                <a:uFillTx/>
                <a:latin typeface="DVAG Type"/>
                <a:ea typeface="+mn-ea"/>
                <a:cs typeface="+mn-cs"/>
              </a:rPr>
              <a:t> €</a:t>
            </a:r>
          </a:p>
        </p:txBody>
      </p:sp>
      <p:sp>
        <p:nvSpPr>
          <p:cNvPr id="22" name="Rechteck 21">
            <a:extLst>
              <a:ext uri="{FF2B5EF4-FFF2-40B4-BE49-F238E27FC236}">
                <a16:creationId xmlns:a16="http://schemas.microsoft.com/office/drawing/2014/main" id="{74C29613-3130-FBAA-5E5B-E718C7D56391}"/>
              </a:ext>
            </a:extLst>
          </p:cNvPr>
          <p:cNvSpPr/>
          <p:nvPr/>
        </p:nvSpPr>
        <p:spPr>
          <a:xfrm>
            <a:off x="663129" y="2762734"/>
            <a:ext cx="2701354" cy="1364736"/>
          </a:xfrm>
          <a:prstGeom prst="rect">
            <a:avLst/>
          </a:prstGeom>
          <a:solidFill>
            <a:srgbClr val="7A9A0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white"/>
                </a:solidFill>
                <a:effectLst/>
                <a:uLnTx/>
                <a:uFillTx/>
                <a:latin typeface="DVAG Type Light"/>
                <a:ea typeface="+mn-ea"/>
                <a:cs typeface="+mn-cs"/>
              </a:rPr>
              <a:t>Ersparnisse </a:t>
            </a:r>
            <a:br>
              <a:rPr kumimoji="0" lang="de-DE" sz="1400" b="0" i="0" u="none" strike="noStrike" kern="1200" cap="none" spc="0" normalizeH="0" baseline="0" noProof="0" dirty="0">
                <a:ln>
                  <a:noFill/>
                </a:ln>
                <a:solidFill>
                  <a:prstClr val="white"/>
                </a:solidFill>
                <a:effectLst/>
                <a:uLnTx/>
                <a:uFillTx/>
                <a:latin typeface="DVAG Type Light"/>
                <a:ea typeface="+mn-ea"/>
                <a:cs typeface="+mn-cs"/>
              </a:rPr>
            </a:br>
            <a:r>
              <a:rPr kumimoji="0" lang="de-DE" sz="1400" b="0" i="0" u="none" strike="noStrike" kern="1200" cap="none" spc="0" normalizeH="0" baseline="0" noProof="0" dirty="0">
                <a:ln>
                  <a:noFill/>
                </a:ln>
                <a:solidFill>
                  <a:prstClr val="white"/>
                </a:solidFill>
                <a:effectLst/>
                <a:uLnTx/>
                <a:uFillTx/>
                <a:latin typeface="DVAG Type Light"/>
                <a:ea typeface="+mn-ea"/>
                <a:cs typeface="+mn-cs"/>
              </a:rPr>
              <a:t>Steuer + Sozialversicherung</a:t>
            </a:r>
            <a:r>
              <a:rPr kumimoji="0" lang="de-DE" sz="1400" b="0" i="0" u="none" strike="noStrike" kern="1200" cap="none" spc="0" normalizeH="0" baseline="30000" noProof="0" dirty="0">
                <a:ln>
                  <a:noFill/>
                </a:ln>
                <a:solidFill>
                  <a:prstClr val="white"/>
                </a:solidFill>
                <a:effectLst/>
                <a:uLnTx/>
                <a:uFillTx/>
                <a:latin typeface="DVAG Type Light"/>
                <a:ea typeface="+mn-ea"/>
                <a:cs typeface="+mn-cs"/>
              </a:rPr>
              <a:t>1</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white"/>
                </a:solidFill>
                <a:effectLst/>
                <a:uLnTx/>
                <a:uFillTx/>
                <a:latin typeface="DVAG Type Light"/>
                <a:ea typeface="+mn-ea"/>
                <a:cs typeface="+mn-cs"/>
              </a:rPr>
              <a:t>124,50 €</a:t>
            </a:r>
          </a:p>
        </p:txBody>
      </p:sp>
      <p:sp>
        <p:nvSpPr>
          <p:cNvPr id="25" name="Rechteck 24">
            <a:extLst>
              <a:ext uri="{FF2B5EF4-FFF2-40B4-BE49-F238E27FC236}">
                <a16:creationId xmlns:a16="http://schemas.microsoft.com/office/drawing/2014/main" id="{BB976D3D-78B7-905C-78F9-CC99AE55D5B7}"/>
              </a:ext>
            </a:extLst>
          </p:cNvPr>
          <p:cNvSpPr/>
          <p:nvPr/>
        </p:nvSpPr>
        <p:spPr>
          <a:xfrm>
            <a:off x="663129" y="1670815"/>
            <a:ext cx="2701354" cy="10294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white"/>
                </a:solidFill>
                <a:effectLst/>
                <a:uLnTx/>
                <a:uFillTx/>
                <a:latin typeface="DVAG Type Light"/>
                <a:ea typeface="+mn-ea"/>
                <a:cs typeface="+mn-cs"/>
              </a:rPr>
              <a:t>Arbeitgeberzuschuss</a:t>
            </a:r>
            <a:r>
              <a:rPr kumimoji="0" lang="de-DE" sz="1400" b="0" i="0" u="none" strike="noStrike" kern="1200" cap="none" spc="0" normalizeH="0" baseline="30000" noProof="0" dirty="0">
                <a:ln>
                  <a:noFill/>
                </a:ln>
                <a:solidFill>
                  <a:prstClr val="white"/>
                </a:solidFill>
                <a:effectLst/>
                <a:uLnTx/>
                <a:uFillTx/>
                <a:latin typeface="DVAG Type Light"/>
                <a:ea typeface="+mn-ea"/>
                <a:cs typeface="+mn-cs"/>
              </a:rPr>
              <a:t>2</a:t>
            </a:r>
          </a:p>
          <a:p>
            <a:pPr marL="0" marR="0" lvl="0" indent="0" algn="ctr" defTabSz="914400" rtl="0" eaLnBrk="1" fontAlgn="auto" latinLnBrk="0" hangingPunct="1">
              <a:lnSpc>
                <a:spcPct val="120000"/>
              </a:lnSpc>
              <a:spcBef>
                <a:spcPts val="0"/>
              </a:spcBef>
              <a:spcAft>
                <a:spcPts val="0"/>
              </a:spcAft>
              <a:buClrTx/>
              <a:buSzTx/>
              <a:buFontTx/>
              <a:buNone/>
              <a:tabLst/>
              <a:defRPr/>
            </a:pPr>
            <a:r>
              <a:rPr lang="de-DE" sz="2800" dirty="0">
                <a:solidFill>
                  <a:prstClr val="white"/>
                </a:solidFill>
                <a:latin typeface="DVAG Type Light"/>
              </a:rPr>
              <a:t>42</a:t>
            </a:r>
            <a:r>
              <a:rPr kumimoji="0" lang="de-DE" sz="2800" b="0" i="0" u="none" strike="noStrike" kern="1200" cap="none" spc="0" normalizeH="0" baseline="0" noProof="0" dirty="0">
                <a:ln>
                  <a:noFill/>
                </a:ln>
                <a:solidFill>
                  <a:prstClr val="white"/>
                </a:solidFill>
                <a:effectLst/>
                <a:uLnTx/>
                <a:uFillTx/>
                <a:latin typeface="DVAG Type Light"/>
                <a:ea typeface="+mn-ea"/>
                <a:cs typeface="+mn-cs"/>
              </a:rPr>
              <a:t> €</a:t>
            </a:r>
          </a:p>
        </p:txBody>
      </p:sp>
      <p:sp>
        <p:nvSpPr>
          <p:cNvPr id="30" name="Pfeil: Fünfeck 29">
            <a:extLst>
              <a:ext uri="{FF2B5EF4-FFF2-40B4-BE49-F238E27FC236}">
                <a16:creationId xmlns:a16="http://schemas.microsoft.com/office/drawing/2014/main" id="{746CA73D-002D-F05B-2EC4-491FDF2198BE}"/>
              </a:ext>
            </a:extLst>
          </p:cNvPr>
          <p:cNvSpPr/>
          <p:nvPr/>
        </p:nvSpPr>
        <p:spPr>
          <a:xfrm>
            <a:off x="3436927" y="1665678"/>
            <a:ext cx="1584176" cy="3887669"/>
          </a:xfrm>
          <a:prstGeom prst="homePlate">
            <a:avLst>
              <a:gd name="adj" fmla="val 22197"/>
            </a:avLst>
          </a:prstGeom>
          <a:solidFill>
            <a:srgbClr val="C8AA2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0" bIns="3600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white"/>
                </a:solidFill>
                <a:effectLst/>
                <a:uLnTx/>
                <a:uFillTx/>
                <a:latin typeface="DVAG Type Light"/>
                <a:ea typeface="+mn-ea"/>
                <a:cs typeface="+mn-cs"/>
              </a:rPr>
              <a:t>Bruttobeitrag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solidFill>
                <a:effectLst/>
                <a:uLnTx/>
                <a:uFillTx/>
                <a:latin typeface="DVAG Type"/>
                <a:ea typeface="+mn-ea"/>
                <a:cs typeface="+mn-cs"/>
              </a:rPr>
              <a:t>322 €</a:t>
            </a:r>
          </a:p>
        </p:txBody>
      </p:sp>
      <p:sp>
        <p:nvSpPr>
          <p:cNvPr id="29" name="Ellipse 28">
            <a:extLst>
              <a:ext uri="{FF2B5EF4-FFF2-40B4-BE49-F238E27FC236}">
                <a16:creationId xmlns:a16="http://schemas.microsoft.com/office/drawing/2014/main" id="{C470A8F4-E420-9E88-3EEC-C565236999AB}"/>
              </a:ext>
            </a:extLst>
          </p:cNvPr>
          <p:cNvSpPr/>
          <p:nvPr/>
        </p:nvSpPr>
        <p:spPr>
          <a:xfrm rot="255170">
            <a:off x="3063731" y="4366139"/>
            <a:ext cx="959508" cy="9595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72000" bIns="0"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C8AA22"/>
                </a:solidFill>
                <a:effectLst/>
                <a:uLnTx/>
                <a:uFillTx/>
                <a:latin typeface="DVAG Type Light"/>
                <a:ea typeface="+mn-ea"/>
                <a:cs typeface="+mn-cs"/>
              </a:rPr>
              <a:t>Förderung</a:t>
            </a:r>
            <a:br>
              <a:rPr kumimoji="0" lang="de-DE" sz="1200" b="1" i="0" u="none" strike="noStrike" kern="1200" cap="none" spc="0" normalizeH="0" baseline="0" noProof="0" dirty="0">
                <a:ln>
                  <a:noFill/>
                </a:ln>
                <a:solidFill>
                  <a:srgbClr val="C8AA22"/>
                </a:solidFill>
                <a:effectLst/>
                <a:uLnTx/>
                <a:uFillTx/>
                <a:latin typeface="DVAG Type Light"/>
                <a:ea typeface="+mn-ea"/>
                <a:cs typeface="+mn-cs"/>
              </a:rPr>
            </a:br>
            <a:r>
              <a:rPr kumimoji="0" lang="de-DE" sz="2000" b="1" i="0" u="none" strike="noStrike" kern="1200" cap="none" spc="0" normalizeH="0" baseline="0" noProof="0" dirty="0">
                <a:ln>
                  <a:noFill/>
                </a:ln>
                <a:solidFill>
                  <a:srgbClr val="C8AA22"/>
                </a:solidFill>
                <a:effectLst/>
                <a:uLnTx/>
                <a:uFillTx/>
                <a:latin typeface="DVAG Type"/>
                <a:ea typeface="+mn-ea"/>
                <a:cs typeface="+mn-cs"/>
              </a:rPr>
              <a:t>109%</a:t>
            </a:r>
            <a:endParaRPr kumimoji="0" lang="de-DE" sz="1200" b="1" i="0" u="none" strike="noStrike" kern="1200" cap="none" spc="0" normalizeH="0" baseline="0" noProof="0" dirty="0">
              <a:ln>
                <a:noFill/>
              </a:ln>
              <a:solidFill>
                <a:srgbClr val="C8AA22"/>
              </a:solidFill>
              <a:effectLst/>
              <a:uLnTx/>
              <a:uFillTx/>
              <a:latin typeface="DVAG Type"/>
              <a:ea typeface="+mn-ea"/>
              <a:cs typeface="+mn-cs"/>
            </a:endParaRPr>
          </a:p>
        </p:txBody>
      </p:sp>
      <p:grpSp>
        <p:nvGrpSpPr>
          <p:cNvPr id="34" name="Gruppieren 33">
            <a:extLst>
              <a:ext uri="{FF2B5EF4-FFF2-40B4-BE49-F238E27FC236}">
                <a16:creationId xmlns:a16="http://schemas.microsoft.com/office/drawing/2014/main" id="{A41BDCB7-0F8B-DEEA-1BB6-1A65BBEFD8F5}"/>
              </a:ext>
            </a:extLst>
          </p:cNvPr>
          <p:cNvGrpSpPr/>
          <p:nvPr/>
        </p:nvGrpSpPr>
        <p:grpSpPr>
          <a:xfrm>
            <a:off x="1843045" y="2560749"/>
            <a:ext cx="341522" cy="341522"/>
            <a:chOff x="1815979" y="2535482"/>
            <a:chExt cx="386080" cy="386080"/>
          </a:xfrm>
          <a:solidFill>
            <a:schemeClr val="bg1">
              <a:lumMod val="65000"/>
            </a:schemeClr>
          </a:solidFill>
        </p:grpSpPr>
        <p:sp>
          <p:nvSpPr>
            <p:cNvPr id="33" name="Ellipse 32">
              <a:extLst>
                <a:ext uri="{FF2B5EF4-FFF2-40B4-BE49-F238E27FC236}">
                  <a16:creationId xmlns:a16="http://schemas.microsoft.com/office/drawing/2014/main" id="{D0C05968-5F3C-019B-5375-C384749B7E27}"/>
                </a:ext>
              </a:extLst>
            </p:cNvPr>
            <p:cNvSpPr/>
            <p:nvPr/>
          </p:nvSpPr>
          <p:spPr>
            <a:xfrm>
              <a:off x="1815979" y="2535482"/>
              <a:ext cx="386080" cy="386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de-DE" sz="1400" b="0" i="0" u="none" strike="noStrike" kern="1200" cap="none" spc="0" normalizeH="0" baseline="0" noProof="0">
                <a:ln>
                  <a:noFill/>
                </a:ln>
                <a:solidFill>
                  <a:prstClr val="white"/>
                </a:solidFill>
                <a:effectLst/>
                <a:uLnTx/>
                <a:uFillTx/>
                <a:latin typeface="DVAG Type Light"/>
                <a:ea typeface="+mn-ea"/>
                <a:cs typeface="+mn-cs"/>
              </a:endParaRPr>
            </a:p>
          </p:txBody>
        </p:sp>
        <p:sp>
          <p:nvSpPr>
            <p:cNvPr id="23" name="Additionszeichen 22">
              <a:extLst>
                <a:ext uri="{FF2B5EF4-FFF2-40B4-BE49-F238E27FC236}">
                  <a16:creationId xmlns:a16="http://schemas.microsoft.com/office/drawing/2014/main" id="{5D0FB405-793E-12EC-0D88-B30EF36F46D3}"/>
                </a:ext>
              </a:extLst>
            </p:cNvPr>
            <p:cNvSpPr/>
            <p:nvPr/>
          </p:nvSpPr>
          <p:spPr>
            <a:xfrm>
              <a:off x="1865736" y="2581968"/>
              <a:ext cx="286567" cy="286567"/>
            </a:xfrm>
            <a:prstGeom prst="mathPlus">
              <a:avLst>
                <a:gd name="adj1" fmla="val 14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prstClr val="white"/>
                </a:solidFill>
                <a:effectLst/>
                <a:uLnTx/>
                <a:uFillTx/>
                <a:latin typeface="DVAG Type Light"/>
                <a:ea typeface="+mn-ea"/>
                <a:cs typeface="+mn-cs"/>
              </a:endParaRPr>
            </a:p>
          </p:txBody>
        </p:sp>
      </p:grpSp>
      <p:grpSp>
        <p:nvGrpSpPr>
          <p:cNvPr id="35" name="Gruppieren 34">
            <a:extLst>
              <a:ext uri="{FF2B5EF4-FFF2-40B4-BE49-F238E27FC236}">
                <a16:creationId xmlns:a16="http://schemas.microsoft.com/office/drawing/2014/main" id="{568F964B-691E-7998-EF5D-D70E81F459FC}"/>
              </a:ext>
            </a:extLst>
          </p:cNvPr>
          <p:cNvGrpSpPr/>
          <p:nvPr/>
        </p:nvGrpSpPr>
        <p:grpSpPr>
          <a:xfrm>
            <a:off x="1843045" y="3987933"/>
            <a:ext cx="341522" cy="341522"/>
            <a:chOff x="1815979" y="2535482"/>
            <a:chExt cx="386080" cy="386080"/>
          </a:xfrm>
        </p:grpSpPr>
        <p:sp>
          <p:nvSpPr>
            <p:cNvPr id="36" name="Ellipse 35">
              <a:extLst>
                <a:ext uri="{FF2B5EF4-FFF2-40B4-BE49-F238E27FC236}">
                  <a16:creationId xmlns:a16="http://schemas.microsoft.com/office/drawing/2014/main" id="{02DB0063-E1BB-8130-8239-6A8C0C4EC5E8}"/>
                </a:ext>
              </a:extLst>
            </p:cNvPr>
            <p:cNvSpPr/>
            <p:nvPr/>
          </p:nvSpPr>
          <p:spPr>
            <a:xfrm>
              <a:off x="1815979" y="2535482"/>
              <a:ext cx="386080" cy="386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de-DE" sz="1400" b="0" i="0" u="none" strike="noStrike" kern="1200" cap="none" spc="0" normalizeH="0" baseline="0" noProof="0">
                <a:ln>
                  <a:noFill/>
                </a:ln>
                <a:solidFill>
                  <a:prstClr val="white"/>
                </a:solidFill>
                <a:effectLst/>
                <a:uLnTx/>
                <a:uFillTx/>
                <a:latin typeface="DVAG Type Light"/>
                <a:ea typeface="+mn-ea"/>
                <a:cs typeface="+mn-cs"/>
              </a:endParaRPr>
            </a:p>
          </p:txBody>
        </p:sp>
        <p:sp>
          <p:nvSpPr>
            <p:cNvPr id="37" name="Additionszeichen 36">
              <a:extLst>
                <a:ext uri="{FF2B5EF4-FFF2-40B4-BE49-F238E27FC236}">
                  <a16:creationId xmlns:a16="http://schemas.microsoft.com/office/drawing/2014/main" id="{D919C68B-7AE4-8CD9-0C1F-69550A363E52}"/>
                </a:ext>
              </a:extLst>
            </p:cNvPr>
            <p:cNvSpPr/>
            <p:nvPr/>
          </p:nvSpPr>
          <p:spPr>
            <a:xfrm>
              <a:off x="1865736" y="2581968"/>
              <a:ext cx="286567" cy="286567"/>
            </a:xfrm>
            <a:prstGeom prst="mathPlus">
              <a:avLst>
                <a:gd name="adj1" fmla="val 1456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prstClr val="white"/>
                </a:solidFill>
                <a:effectLst/>
                <a:uLnTx/>
                <a:uFillTx/>
                <a:latin typeface="DVAG Type Light"/>
                <a:ea typeface="+mn-ea"/>
                <a:cs typeface="+mn-cs"/>
              </a:endParaRPr>
            </a:p>
          </p:txBody>
        </p:sp>
      </p:grpSp>
      <p:sp>
        <p:nvSpPr>
          <p:cNvPr id="38" name="Rechteck 37">
            <a:extLst>
              <a:ext uri="{FF2B5EF4-FFF2-40B4-BE49-F238E27FC236}">
                <a16:creationId xmlns:a16="http://schemas.microsoft.com/office/drawing/2014/main" id="{D4EE1A72-DE97-4100-9579-44E3F5A1D1E9}"/>
              </a:ext>
            </a:extLst>
          </p:cNvPr>
          <p:cNvSpPr/>
          <p:nvPr/>
        </p:nvSpPr>
        <p:spPr>
          <a:xfrm>
            <a:off x="5380977" y="3645347"/>
            <a:ext cx="3035227" cy="19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DVAG Type Light"/>
                <a:ea typeface="+mn-ea"/>
                <a:cs typeface="+mn-cs"/>
              </a:rPr>
              <a:t>Aufwand</a:t>
            </a:r>
            <a:r>
              <a:rPr kumimoji="0" lang="de-DE" sz="1400" b="0" i="0" u="none" strike="noStrike" kern="1200" cap="none" spc="0" normalizeH="0" baseline="30000" noProof="0" dirty="0">
                <a:ln>
                  <a:noFill/>
                </a:ln>
                <a:solidFill>
                  <a:prstClr val="black"/>
                </a:solidFill>
                <a:effectLst/>
                <a:uLnTx/>
                <a:uFillTx/>
                <a:latin typeface="DVAG Type Light"/>
                <a:ea typeface="+mn-ea"/>
                <a:cs typeface="+mn-cs"/>
              </a:rPr>
              <a:t>3</a:t>
            </a:r>
            <a:endParaRPr kumimoji="0" lang="de-DE" sz="1800" b="0" i="0" u="none" strike="noStrike" kern="1200" cap="none" spc="0" normalizeH="0" baseline="30000" noProof="0" dirty="0">
              <a:ln>
                <a:noFill/>
              </a:ln>
              <a:solidFill>
                <a:prstClr val="black"/>
              </a:solidFill>
              <a:effectLst/>
              <a:uLnTx/>
              <a:uFillTx/>
              <a:latin typeface="DVAG Type Light"/>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black"/>
                </a:solidFill>
                <a:effectLst/>
                <a:uLnTx/>
                <a:uFillTx/>
                <a:latin typeface="DVAG Type"/>
                <a:ea typeface="+mn-ea"/>
                <a:cs typeface="+mn-cs"/>
              </a:rPr>
              <a:t>54.720 €</a:t>
            </a:r>
          </a:p>
        </p:txBody>
      </p:sp>
      <p:sp>
        <p:nvSpPr>
          <p:cNvPr id="6" name="Rechteck 5">
            <a:extLst>
              <a:ext uri="{FF2B5EF4-FFF2-40B4-BE49-F238E27FC236}">
                <a16:creationId xmlns:a16="http://schemas.microsoft.com/office/drawing/2014/main" id="{43A6E2DE-000F-5522-C6DB-BAEA3E6A3919}"/>
              </a:ext>
            </a:extLst>
          </p:cNvPr>
          <p:cNvSpPr/>
          <p:nvPr/>
        </p:nvSpPr>
        <p:spPr>
          <a:xfrm>
            <a:off x="5380977" y="1670814"/>
            <a:ext cx="3035227" cy="18987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DVAG Type Light"/>
                <a:ea typeface="+mn-ea"/>
                <a:cs typeface="+mn-cs"/>
              </a:rPr>
              <a:t>Gesamte Förderung</a:t>
            </a:r>
            <a:r>
              <a:rPr kumimoji="0" lang="de-DE" sz="1400" b="0" i="0" u="none" strike="noStrike" kern="1200" cap="none" spc="0" normalizeH="0" baseline="30000" noProof="0" dirty="0">
                <a:ln>
                  <a:noFill/>
                </a:ln>
                <a:solidFill>
                  <a:prstClr val="black"/>
                </a:solidFill>
                <a:effectLst/>
                <a:uLnTx/>
                <a:uFillTx/>
                <a:latin typeface="DVAG Type Light"/>
                <a:ea typeface="+mn-ea"/>
                <a:cs typeface="+mn-cs"/>
              </a:rPr>
              <a:t>3</a:t>
            </a:r>
            <a:endParaRPr kumimoji="0" lang="de-DE" sz="1800" b="0" i="0" u="none" strike="noStrike" kern="1200" cap="none" spc="0" normalizeH="0" baseline="30000" noProof="0" dirty="0">
              <a:ln>
                <a:noFill/>
              </a:ln>
              <a:solidFill>
                <a:prstClr val="black"/>
              </a:solidFill>
              <a:effectLst/>
              <a:uLnTx/>
              <a:uFillTx/>
              <a:latin typeface="DVAG Type Light"/>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de-DE" sz="2800" b="1" dirty="0">
                <a:solidFill>
                  <a:prstClr val="black"/>
                </a:solidFill>
                <a:latin typeface="DVAG Type"/>
              </a:rPr>
              <a:t>6</a:t>
            </a:r>
            <a:r>
              <a:rPr kumimoji="0" lang="de-DE" sz="2800" b="1" i="0" u="none" strike="noStrike" kern="1200" cap="none" spc="0" normalizeH="0" baseline="0" noProof="0" dirty="0">
                <a:ln>
                  <a:noFill/>
                </a:ln>
                <a:solidFill>
                  <a:prstClr val="black"/>
                </a:solidFill>
                <a:effectLst/>
                <a:uLnTx/>
                <a:uFillTx/>
                <a:latin typeface="DVAG Type"/>
                <a:ea typeface="+mn-ea"/>
                <a:cs typeface="+mn-cs"/>
              </a:rPr>
              <a:t>1.200 €</a:t>
            </a:r>
          </a:p>
        </p:txBody>
      </p:sp>
      <p:sp>
        <p:nvSpPr>
          <p:cNvPr id="8" name="Rechteck 7">
            <a:extLst>
              <a:ext uri="{FF2B5EF4-FFF2-40B4-BE49-F238E27FC236}">
                <a16:creationId xmlns:a16="http://schemas.microsoft.com/office/drawing/2014/main" id="{52F8A948-8F63-A455-D803-AD6B55C6EAFC}"/>
              </a:ext>
            </a:extLst>
          </p:cNvPr>
          <p:cNvSpPr/>
          <p:nvPr/>
        </p:nvSpPr>
        <p:spPr>
          <a:xfrm>
            <a:off x="8498724" y="1670815"/>
            <a:ext cx="3035227" cy="38825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DVAG Type Light"/>
                <a:ea typeface="+mn-ea"/>
                <a:cs typeface="+mn-cs"/>
              </a:rPr>
              <a:t>Ablaufleistung</a:t>
            </a:r>
            <a:r>
              <a:rPr kumimoji="0" lang="de-DE" sz="1400" b="0" i="0" u="none" strike="noStrike" kern="1200" cap="none" spc="0" normalizeH="0" baseline="30000" noProof="0" dirty="0">
                <a:ln>
                  <a:noFill/>
                </a:ln>
                <a:solidFill>
                  <a:prstClr val="black"/>
                </a:solidFill>
                <a:effectLst/>
                <a:uLnTx/>
                <a:uFillTx/>
                <a:latin typeface="DVAG Type Light"/>
                <a:ea typeface="+mn-ea"/>
                <a:cs typeface="+mn-cs"/>
              </a:rPr>
              <a:t>4</a:t>
            </a: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de-DE" sz="1600" b="0" i="0" u="none" strike="noStrike" kern="1200" cap="none" spc="0" normalizeH="0" baseline="30000" noProof="0" dirty="0">
              <a:ln>
                <a:noFill/>
              </a:ln>
              <a:solidFill>
                <a:prstClr val="black"/>
              </a:solidFill>
              <a:effectLst/>
              <a:uLnTx/>
              <a:uFillTx/>
              <a:latin typeface="DVAG Type Light"/>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de-DE" sz="1600" b="1" i="0" u="none" strike="noStrike" kern="1200" cap="none" spc="0" normalizeH="0" baseline="0" noProof="0" dirty="0">
              <a:ln>
                <a:noFill/>
              </a:ln>
              <a:solidFill>
                <a:prstClr val="black"/>
              </a:solidFill>
              <a:effectLst/>
              <a:uLnTx/>
              <a:uFillTx/>
              <a:latin typeface="DVAG Type"/>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5496AD"/>
                </a:solidFill>
                <a:effectLst/>
                <a:uLnTx/>
                <a:uFillTx/>
                <a:latin typeface="DVAG Type"/>
                <a:ea typeface="+mn-ea"/>
                <a:cs typeface="+mn-cs"/>
              </a:rPr>
              <a:t>4% Wertentwicklung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black"/>
                </a:solidFill>
                <a:effectLst/>
                <a:uLnTx/>
                <a:uFillTx/>
                <a:latin typeface="DVAG Type"/>
                <a:ea typeface="+mn-ea"/>
                <a:cs typeface="+mn-cs"/>
              </a:rPr>
              <a:t>604 €</a:t>
            </a:r>
          </a:p>
          <a:p>
            <a:pPr marL="0" marR="0" lvl="0" indent="0" algn="ctr" defTabSz="914400" rtl="0" eaLnBrk="1" fontAlgn="auto" latinLnBrk="0" hangingPunct="1">
              <a:lnSpc>
                <a:spcPct val="120000"/>
              </a:lnSpc>
              <a:spcBef>
                <a:spcPts val="0"/>
              </a:spcBef>
              <a:spcAft>
                <a:spcPts val="0"/>
              </a:spcAft>
              <a:buClrTx/>
              <a:buSzTx/>
              <a:buFontTx/>
              <a:buNone/>
              <a:tabLst/>
              <a:defRPr/>
            </a:pPr>
            <a:r>
              <a:rPr lang="de-DE" sz="2800" b="1" dirty="0">
                <a:solidFill>
                  <a:prstClr val="black"/>
                </a:solidFill>
                <a:latin typeface="DVAG Type"/>
              </a:rPr>
              <a:t>202</a:t>
            </a:r>
            <a:r>
              <a:rPr kumimoji="0" lang="de-DE" sz="2800" b="1" i="0" u="none" strike="noStrike" kern="1200" cap="none" spc="0" normalizeH="0" baseline="0" noProof="0" dirty="0">
                <a:ln>
                  <a:noFill/>
                </a:ln>
                <a:solidFill>
                  <a:prstClr val="black"/>
                </a:solidFill>
                <a:effectLst/>
                <a:uLnTx/>
                <a:uFillTx/>
                <a:latin typeface="DVAG Type"/>
                <a:ea typeface="+mn-ea"/>
                <a:cs typeface="+mn-cs"/>
              </a:rPr>
              <a:t>.327 €</a:t>
            </a:r>
          </a:p>
        </p:txBody>
      </p:sp>
    </p:spTree>
    <p:extLst>
      <p:ext uri="{BB962C8B-B14F-4D97-AF65-F5344CB8AC3E}">
        <p14:creationId xmlns:p14="http://schemas.microsoft.com/office/powerpoint/2010/main" val="218707876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500"/>
                            </p:stCondLst>
                            <p:childTnLst>
                              <p:par>
                                <p:cTn id="33" presetID="1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p:tgtEl>
                                          <p:spTgt spid="29"/>
                                        </p:tgtEl>
                                        <p:attrNameLst>
                                          <p:attrName>ppt_x</p:attrName>
                                        </p:attrNameLst>
                                      </p:cBhvr>
                                      <p:tavLst>
                                        <p:tav tm="0">
                                          <p:val>
                                            <p:strVal val="#ppt_x-#ppt_w*1.125000"/>
                                          </p:val>
                                        </p:tav>
                                        <p:tav tm="100000">
                                          <p:val>
                                            <p:strVal val="#ppt_x"/>
                                          </p:val>
                                        </p:tav>
                                      </p:tavLst>
                                    </p:anim>
                                    <p:animEffect transition="in" filter="wipe(right)">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22" grpId="0" animBg="1"/>
      <p:bldP spid="25" grpId="0" animBg="1"/>
      <p:bldP spid="30" grpId="0" animBg="1"/>
      <p:bldP spid="29" grpId="0" animBg="1"/>
      <p:bldP spid="38"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p:cNvGraphicFramePr/>
          <p:nvPr/>
        </p:nvGraphicFramePr>
        <p:xfrm>
          <a:off x="2667001" y="1553753"/>
          <a:ext cx="6800850" cy="3804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435" name="Rectangle 2"/>
          <p:cNvSpPr>
            <a:spLocks noChangeArrowheads="1"/>
          </p:cNvSpPr>
          <p:nvPr/>
        </p:nvSpPr>
        <p:spPr bwMode="auto">
          <a:xfrm>
            <a:off x="4488656" y="1125391"/>
            <a:ext cx="3278702" cy="392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nchor="ctr" anchorCtr="1">
            <a:spAutoFit/>
          </a:bodyPr>
          <a:lstStyle>
            <a:lvl1pPr eaLnBrk="0" hangingPunct="0">
              <a:lnSpc>
                <a:spcPts val="2100"/>
              </a:lnSpc>
              <a:defRPr sz="1600">
                <a:solidFill>
                  <a:srgbClr val="003C62"/>
                </a:solidFill>
                <a:latin typeface="Arial" charset="0"/>
              </a:defRPr>
            </a:lvl1pPr>
            <a:lvl2pPr marL="742950" indent="-285750" eaLnBrk="0" hangingPunct="0">
              <a:buChar char="–"/>
              <a:defRPr sz="1300">
                <a:solidFill>
                  <a:srgbClr val="003C62"/>
                </a:solidFill>
                <a:latin typeface="Arial" charset="0"/>
              </a:defRPr>
            </a:lvl2pPr>
            <a:lvl3pPr marL="1143000" indent="-228600" eaLnBrk="0" hangingPunct="0">
              <a:buChar char="•"/>
              <a:defRPr sz="1300">
                <a:solidFill>
                  <a:srgbClr val="003C62"/>
                </a:solidFill>
                <a:latin typeface="Arial" charset="0"/>
              </a:defRPr>
            </a:lvl3pPr>
            <a:lvl4pPr marL="1600200" indent="-228600" eaLnBrk="0" hangingPunct="0">
              <a:buChar char="–"/>
              <a:defRPr sz="1300">
                <a:solidFill>
                  <a:srgbClr val="003C62"/>
                </a:solidFill>
                <a:latin typeface="Arial" charset="0"/>
              </a:defRPr>
            </a:lvl4pPr>
            <a:lvl5pPr marL="2057400" indent="-228600" eaLnBrk="0" hangingPunct="0">
              <a:lnSpc>
                <a:spcPts val="1913"/>
              </a:lnSpc>
              <a:buChar char="»"/>
              <a:defRPr sz="1300">
                <a:solidFill>
                  <a:srgbClr val="003C62"/>
                </a:solidFill>
                <a:latin typeface="Arial" charset="0"/>
              </a:defRPr>
            </a:lvl5pPr>
            <a:lvl6pPr marL="2514600" indent="-228600" eaLnBrk="0" fontAlgn="base" hangingPunct="0">
              <a:lnSpc>
                <a:spcPts val="1913"/>
              </a:lnSpc>
              <a:spcBef>
                <a:spcPct val="0"/>
              </a:spcBef>
              <a:spcAft>
                <a:spcPct val="0"/>
              </a:spcAft>
              <a:buChar char="»"/>
              <a:defRPr sz="1300">
                <a:solidFill>
                  <a:srgbClr val="003C62"/>
                </a:solidFill>
                <a:latin typeface="Arial" charset="0"/>
              </a:defRPr>
            </a:lvl6pPr>
            <a:lvl7pPr marL="2971800" indent="-228600" eaLnBrk="0" fontAlgn="base" hangingPunct="0">
              <a:lnSpc>
                <a:spcPts val="1913"/>
              </a:lnSpc>
              <a:spcBef>
                <a:spcPct val="0"/>
              </a:spcBef>
              <a:spcAft>
                <a:spcPct val="0"/>
              </a:spcAft>
              <a:buChar char="»"/>
              <a:defRPr sz="1300">
                <a:solidFill>
                  <a:srgbClr val="003C62"/>
                </a:solidFill>
                <a:latin typeface="Arial" charset="0"/>
              </a:defRPr>
            </a:lvl7pPr>
            <a:lvl8pPr marL="3429000" indent="-228600" eaLnBrk="0" fontAlgn="base" hangingPunct="0">
              <a:lnSpc>
                <a:spcPts val="1913"/>
              </a:lnSpc>
              <a:spcBef>
                <a:spcPct val="0"/>
              </a:spcBef>
              <a:spcAft>
                <a:spcPct val="0"/>
              </a:spcAft>
              <a:buChar char="»"/>
              <a:defRPr sz="1300">
                <a:solidFill>
                  <a:srgbClr val="003C62"/>
                </a:solidFill>
                <a:latin typeface="Arial" charset="0"/>
              </a:defRPr>
            </a:lvl8pPr>
            <a:lvl9pPr marL="3886200" indent="-228600" eaLnBrk="0" fontAlgn="base" hangingPunct="0">
              <a:lnSpc>
                <a:spcPts val="1913"/>
              </a:lnSpc>
              <a:spcBef>
                <a:spcPct val="0"/>
              </a:spcBef>
              <a:spcAft>
                <a:spcPct val="0"/>
              </a:spcAft>
              <a:buChar char="»"/>
              <a:defRPr sz="1300">
                <a:solidFill>
                  <a:srgbClr val="003C62"/>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de-DE" altLang="de-DE" sz="2100" b="1" i="0" u="none" strike="noStrike" kern="1200" cap="none" spc="0" normalizeH="0" baseline="0" noProof="0">
                <a:ln>
                  <a:noFill/>
                </a:ln>
                <a:solidFill>
                  <a:srgbClr val="003399"/>
                </a:solidFill>
                <a:effectLst/>
                <a:uLnTx/>
                <a:uFillTx/>
                <a:latin typeface="Arial" charset="0"/>
                <a:ea typeface="+mn-ea"/>
                <a:cs typeface="+mn-cs"/>
              </a:rPr>
              <a:t>Wer erhält die Leistung?</a:t>
            </a:r>
          </a:p>
        </p:txBody>
      </p:sp>
    </p:spTree>
    <p:extLst>
      <p:ext uri="{BB962C8B-B14F-4D97-AF65-F5344CB8AC3E}">
        <p14:creationId xmlns:p14="http://schemas.microsoft.com/office/powerpoint/2010/main" val="3515375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p:cNvGraphicFramePr/>
          <p:nvPr/>
        </p:nvGraphicFramePr>
        <p:xfrm>
          <a:off x="2667001" y="1553753"/>
          <a:ext cx="6800850" cy="3804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1" name="Rectangle 2"/>
          <p:cNvSpPr>
            <a:spLocks noChangeArrowheads="1"/>
          </p:cNvSpPr>
          <p:nvPr/>
        </p:nvSpPr>
        <p:spPr bwMode="auto">
          <a:xfrm>
            <a:off x="4220767" y="1018235"/>
            <a:ext cx="3686762" cy="392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nchor="ctr" anchorCtr="1">
            <a:spAutoFit/>
          </a:bodyPr>
          <a:lstStyle>
            <a:lvl1pPr eaLnBrk="0" hangingPunct="0">
              <a:lnSpc>
                <a:spcPts val="2100"/>
              </a:lnSpc>
              <a:defRPr sz="1600">
                <a:solidFill>
                  <a:srgbClr val="003C62"/>
                </a:solidFill>
                <a:latin typeface="Arial" charset="0"/>
              </a:defRPr>
            </a:lvl1pPr>
            <a:lvl2pPr marL="742950" indent="-285750" eaLnBrk="0" hangingPunct="0">
              <a:buChar char="–"/>
              <a:defRPr sz="1300">
                <a:solidFill>
                  <a:srgbClr val="003C62"/>
                </a:solidFill>
                <a:latin typeface="Arial" charset="0"/>
              </a:defRPr>
            </a:lvl2pPr>
            <a:lvl3pPr marL="1143000" indent="-228600" eaLnBrk="0" hangingPunct="0">
              <a:buChar char="•"/>
              <a:defRPr sz="1300">
                <a:solidFill>
                  <a:srgbClr val="003C62"/>
                </a:solidFill>
                <a:latin typeface="Arial" charset="0"/>
              </a:defRPr>
            </a:lvl3pPr>
            <a:lvl4pPr marL="1600200" indent="-228600" eaLnBrk="0" hangingPunct="0">
              <a:buChar char="–"/>
              <a:defRPr sz="1300">
                <a:solidFill>
                  <a:srgbClr val="003C62"/>
                </a:solidFill>
                <a:latin typeface="Arial" charset="0"/>
              </a:defRPr>
            </a:lvl4pPr>
            <a:lvl5pPr marL="2057400" indent="-228600" eaLnBrk="0" hangingPunct="0">
              <a:lnSpc>
                <a:spcPts val="1913"/>
              </a:lnSpc>
              <a:buChar char="»"/>
              <a:defRPr sz="1300">
                <a:solidFill>
                  <a:srgbClr val="003C62"/>
                </a:solidFill>
                <a:latin typeface="Arial" charset="0"/>
              </a:defRPr>
            </a:lvl5pPr>
            <a:lvl6pPr marL="2514600" indent="-228600" eaLnBrk="0" fontAlgn="base" hangingPunct="0">
              <a:lnSpc>
                <a:spcPts val="1913"/>
              </a:lnSpc>
              <a:spcBef>
                <a:spcPct val="0"/>
              </a:spcBef>
              <a:spcAft>
                <a:spcPct val="0"/>
              </a:spcAft>
              <a:buChar char="»"/>
              <a:defRPr sz="1300">
                <a:solidFill>
                  <a:srgbClr val="003C62"/>
                </a:solidFill>
                <a:latin typeface="Arial" charset="0"/>
              </a:defRPr>
            </a:lvl6pPr>
            <a:lvl7pPr marL="2971800" indent="-228600" eaLnBrk="0" fontAlgn="base" hangingPunct="0">
              <a:lnSpc>
                <a:spcPts val="1913"/>
              </a:lnSpc>
              <a:spcBef>
                <a:spcPct val="0"/>
              </a:spcBef>
              <a:spcAft>
                <a:spcPct val="0"/>
              </a:spcAft>
              <a:buChar char="»"/>
              <a:defRPr sz="1300">
                <a:solidFill>
                  <a:srgbClr val="003C62"/>
                </a:solidFill>
                <a:latin typeface="Arial" charset="0"/>
              </a:defRPr>
            </a:lvl7pPr>
            <a:lvl8pPr marL="3429000" indent="-228600" eaLnBrk="0" fontAlgn="base" hangingPunct="0">
              <a:lnSpc>
                <a:spcPts val="1913"/>
              </a:lnSpc>
              <a:spcBef>
                <a:spcPct val="0"/>
              </a:spcBef>
              <a:spcAft>
                <a:spcPct val="0"/>
              </a:spcAft>
              <a:buChar char="»"/>
              <a:defRPr sz="1300">
                <a:solidFill>
                  <a:srgbClr val="003C62"/>
                </a:solidFill>
                <a:latin typeface="Arial" charset="0"/>
              </a:defRPr>
            </a:lvl8pPr>
            <a:lvl9pPr marL="3886200" indent="-228600" eaLnBrk="0" fontAlgn="base" hangingPunct="0">
              <a:lnSpc>
                <a:spcPts val="1913"/>
              </a:lnSpc>
              <a:spcBef>
                <a:spcPct val="0"/>
              </a:spcBef>
              <a:spcAft>
                <a:spcPct val="0"/>
              </a:spcAft>
              <a:buChar char="»"/>
              <a:defRPr sz="1300">
                <a:solidFill>
                  <a:srgbClr val="003C62"/>
                </a:solidFill>
                <a:latin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de-DE" altLang="de-DE" sz="2100" b="1" i="0" u="none" strike="noStrike" kern="1200" cap="none" spc="0" normalizeH="0" baseline="0" noProof="0">
                <a:ln>
                  <a:noFill/>
                </a:ln>
                <a:solidFill>
                  <a:srgbClr val="003399"/>
                </a:solidFill>
                <a:effectLst/>
                <a:uLnTx/>
                <a:uFillTx/>
                <a:latin typeface="Arial" charset="0"/>
                <a:ea typeface="+mn-ea"/>
                <a:cs typeface="+mn-cs"/>
              </a:rPr>
              <a:t>Wie sieht die Leistung aus?</a:t>
            </a:r>
          </a:p>
        </p:txBody>
      </p:sp>
    </p:spTree>
    <p:extLst>
      <p:ext uri="{BB962C8B-B14F-4D97-AF65-F5344CB8AC3E}">
        <p14:creationId xmlns:p14="http://schemas.microsoft.com/office/powerpoint/2010/main" val="4032730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a:extLst>
              <a:ext uri="{FF2B5EF4-FFF2-40B4-BE49-F238E27FC236}">
                <a16:creationId xmlns:a16="http://schemas.microsoft.com/office/drawing/2014/main" id="{65B35FF8-44C0-8C23-DC11-99924E766F3A}"/>
              </a:ext>
            </a:extLst>
          </p:cNvPr>
          <p:cNvSpPr>
            <a:spLocks noChangeArrowheads="1"/>
          </p:cNvSpPr>
          <p:nvPr/>
        </p:nvSpPr>
        <p:spPr bwMode="gray">
          <a:xfrm>
            <a:off x="0" y="1172631"/>
            <a:ext cx="12192000" cy="492657"/>
          </a:xfrm>
          <a:prstGeom prst="rect">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200" b="0" i="0" u="none" strike="noStrike" kern="1200" cap="none" spc="0" normalizeH="0" baseline="0" noProof="0">
              <a:ln>
                <a:noFill/>
              </a:ln>
              <a:solidFill>
                <a:prstClr val="white"/>
              </a:solidFill>
              <a:effectLst/>
              <a:uLnTx/>
              <a:uFillTx/>
              <a:latin typeface="DVAG Type"/>
              <a:ea typeface="Arial Regular"/>
              <a:cs typeface="Arial Regular"/>
            </a:endParaRPr>
          </a:p>
        </p:txBody>
      </p:sp>
      <p:sp>
        <p:nvSpPr>
          <p:cNvPr id="2" name="Foliennummernplatzhalter 1">
            <a:extLst>
              <a:ext uri="{FF2B5EF4-FFF2-40B4-BE49-F238E27FC236}">
                <a16:creationId xmlns:a16="http://schemas.microsoft.com/office/drawing/2014/main" id="{39923274-3A71-14A3-504B-6591C857C49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F9AA2C3-625B-44D4-A683-25892D2668D5}" type="slidenum">
              <a:rPr kumimoji="0" lang="de-DE" sz="900" b="1" i="0" u="none" strike="noStrike" kern="1200" cap="none" spc="0" normalizeH="0" baseline="0" noProof="0" smtClean="0">
                <a:ln>
                  <a:noFill/>
                </a:ln>
                <a:solidFill>
                  <a:prstClr val="black"/>
                </a:solidFill>
                <a:effectLst/>
                <a:uLnTx/>
                <a:uFillTx/>
                <a:latin typeface="DVAG Type"/>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de-DE" sz="900" b="1" i="0" u="none" strike="noStrike" kern="1200" cap="none" spc="0" normalizeH="0" baseline="0" noProof="0">
              <a:ln>
                <a:noFill/>
              </a:ln>
              <a:solidFill>
                <a:prstClr val="black"/>
              </a:solidFill>
              <a:effectLst/>
              <a:uLnTx/>
              <a:uFillTx/>
              <a:latin typeface="DVAG Type"/>
              <a:ea typeface="+mn-ea"/>
              <a:cs typeface="+mn-cs"/>
            </a:endParaRPr>
          </a:p>
        </p:txBody>
      </p:sp>
      <p:sp>
        <p:nvSpPr>
          <p:cNvPr id="9" name="Rectangle 3">
            <a:extLst>
              <a:ext uri="{FF2B5EF4-FFF2-40B4-BE49-F238E27FC236}">
                <a16:creationId xmlns:a16="http://schemas.microsoft.com/office/drawing/2014/main" id="{0CC43D00-A5D4-CFDF-3660-1B85CA856B24}"/>
              </a:ext>
            </a:extLst>
          </p:cNvPr>
          <p:cNvSpPr>
            <a:spLocks noChangeArrowheads="1"/>
          </p:cNvSpPr>
          <p:nvPr/>
        </p:nvSpPr>
        <p:spPr bwMode="gray">
          <a:xfrm>
            <a:off x="0" y="1665288"/>
            <a:ext cx="12192000" cy="4464050"/>
          </a:xfrm>
          <a:prstGeom prst="rect">
            <a:avLst/>
          </a:prstGeom>
          <a:solidFill>
            <a:schemeClr val="bg1">
              <a:lumMod val="95000"/>
            </a:schemeClr>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200" b="0" i="0" u="none" strike="noStrike" kern="1200" cap="none" spc="0" normalizeH="0" baseline="0" noProof="0">
              <a:ln>
                <a:noFill/>
              </a:ln>
              <a:solidFill>
                <a:prstClr val="black"/>
              </a:solidFill>
              <a:effectLst/>
              <a:uLnTx/>
              <a:uFillTx/>
              <a:latin typeface="DVAG Type"/>
              <a:ea typeface="Arial Regular"/>
              <a:cs typeface="Arial Regular"/>
            </a:endParaRPr>
          </a:p>
        </p:txBody>
      </p:sp>
      <p:pic>
        <p:nvPicPr>
          <p:cNvPr id="12" name="Picture 8" descr="Kreis-Foerderung">
            <a:extLst>
              <a:ext uri="{FF2B5EF4-FFF2-40B4-BE49-F238E27FC236}">
                <a16:creationId xmlns:a16="http://schemas.microsoft.com/office/drawing/2014/main" id="{786B9956-CB0D-9D17-5CF4-691DE09B66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875722" y="1924548"/>
            <a:ext cx="2438396" cy="243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Kreis-Beratung">
            <a:extLst>
              <a:ext uri="{FF2B5EF4-FFF2-40B4-BE49-F238E27FC236}">
                <a16:creationId xmlns:a16="http://schemas.microsoft.com/office/drawing/2014/main" id="{E020B30A-13AC-E585-B84D-A10EC3EEE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8623996" y="1924548"/>
            <a:ext cx="2438396" cy="243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1">
            <a:extLst>
              <a:ext uri="{FF2B5EF4-FFF2-40B4-BE49-F238E27FC236}">
                <a16:creationId xmlns:a16="http://schemas.microsoft.com/office/drawing/2014/main" id="{9703370B-921C-9A6D-43FE-EA65BB1E55E1}"/>
              </a:ext>
            </a:extLst>
          </p:cNvPr>
          <p:cNvSpPr txBox="1">
            <a:spLocks noChangeArrowheads="1"/>
          </p:cNvSpPr>
          <p:nvPr/>
        </p:nvSpPr>
        <p:spPr bwMode="gray">
          <a:xfrm>
            <a:off x="5508659" y="1293160"/>
            <a:ext cx="1174682" cy="276999"/>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prstClr val="white"/>
                </a:solidFill>
                <a:effectLst/>
                <a:uLnTx/>
                <a:uFillTx/>
                <a:latin typeface="DVAG Type"/>
                <a:ea typeface="Arial Regular"/>
                <a:cs typeface="Arial Regular"/>
              </a:rPr>
              <a:t>Förderung</a:t>
            </a:r>
          </a:p>
        </p:txBody>
      </p:sp>
      <p:sp>
        <p:nvSpPr>
          <p:cNvPr id="15" name="Text Box 12">
            <a:extLst>
              <a:ext uri="{FF2B5EF4-FFF2-40B4-BE49-F238E27FC236}">
                <a16:creationId xmlns:a16="http://schemas.microsoft.com/office/drawing/2014/main" id="{263B0FC9-27DE-6463-1560-29F0869C2BA2}"/>
              </a:ext>
            </a:extLst>
          </p:cNvPr>
          <p:cNvSpPr txBox="1">
            <a:spLocks noChangeArrowheads="1"/>
          </p:cNvSpPr>
          <p:nvPr/>
        </p:nvSpPr>
        <p:spPr bwMode="gray">
          <a:xfrm>
            <a:off x="9312600" y="1293160"/>
            <a:ext cx="1061188" cy="276999"/>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prstClr val="white"/>
                </a:solidFill>
                <a:effectLst/>
                <a:uLnTx/>
                <a:uFillTx/>
                <a:latin typeface="DVAG Type"/>
                <a:ea typeface="Arial Regular"/>
                <a:cs typeface="Arial Regular"/>
              </a:rPr>
              <a:t>Beratung</a:t>
            </a:r>
          </a:p>
        </p:txBody>
      </p:sp>
      <p:pic>
        <p:nvPicPr>
          <p:cNvPr id="16" name="Picture 15" descr="Kreis-Rente">
            <a:extLst>
              <a:ext uri="{FF2B5EF4-FFF2-40B4-BE49-F238E27FC236}">
                <a16:creationId xmlns:a16="http://schemas.microsoft.com/office/drawing/2014/main" id="{13F50EED-5826-434D-B593-7DE8947912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448" y="1924548"/>
            <a:ext cx="2438396" cy="243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6">
            <a:extLst>
              <a:ext uri="{FF2B5EF4-FFF2-40B4-BE49-F238E27FC236}">
                <a16:creationId xmlns:a16="http://schemas.microsoft.com/office/drawing/2014/main" id="{EBE13F79-DEDE-7E2B-D87A-9175AA89E41A}"/>
              </a:ext>
            </a:extLst>
          </p:cNvPr>
          <p:cNvSpPr txBox="1">
            <a:spLocks noChangeArrowheads="1"/>
          </p:cNvSpPr>
          <p:nvPr/>
        </p:nvSpPr>
        <p:spPr bwMode="gray">
          <a:xfrm>
            <a:off x="2008412" y="1293160"/>
            <a:ext cx="676468" cy="276999"/>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prstClr val="white"/>
                </a:solidFill>
                <a:effectLst/>
                <a:uLnTx/>
                <a:uFillTx/>
                <a:latin typeface="DVAG Type"/>
                <a:ea typeface="Arial Regular"/>
                <a:cs typeface="Arial Regular"/>
              </a:rPr>
              <a:t>Rente</a:t>
            </a:r>
          </a:p>
        </p:txBody>
      </p:sp>
      <p:sp>
        <p:nvSpPr>
          <p:cNvPr id="7" name="Text Box 7">
            <a:extLst>
              <a:ext uri="{FF2B5EF4-FFF2-40B4-BE49-F238E27FC236}">
                <a16:creationId xmlns:a16="http://schemas.microsoft.com/office/drawing/2014/main" id="{3617CB07-FD1B-7C5B-7C43-27DED839BCDF}"/>
              </a:ext>
            </a:extLst>
          </p:cNvPr>
          <p:cNvSpPr txBox="1">
            <a:spLocks noChangeArrowheads="1"/>
          </p:cNvSpPr>
          <p:nvPr/>
        </p:nvSpPr>
        <p:spPr bwMode="gray">
          <a:xfrm>
            <a:off x="4479094" y="4542818"/>
            <a:ext cx="3233812" cy="1488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a:solidFill>
                  <a:schemeClr val="tx1"/>
                </a:solidFill>
                <a:latin typeface="Arial" panose="020B0604020202020204" pitchFamily="34" charset="0"/>
              </a:defRPr>
            </a:lvl1pPr>
            <a:lvl2pPr marL="180975" indent="-180975">
              <a:defRPr>
                <a:solidFill>
                  <a:schemeClr val="tx1"/>
                </a:solidFill>
                <a:latin typeface="Arial" panose="020B0604020202020204" pitchFamily="34" charset="0"/>
              </a:defRPr>
            </a:lvl2pPr>
            <a:lvl3pPr marL="361950" indent="-180975">
              <a:defRPr>
                <a:solidFill>
                  <a:schemeClr val="tx1"/>
                </a:solidFill>
                <a:latin typeface="Arial" panose="020B0604020202020204" pitchFamily="34" charset="0"/>
              </a:defRPr>
            </a:lvl3pPr>
            <a:lvl4pPr marL="542925" indent="-187325">
              <a:defRPr>
                <a:solidFill>
                  <a:schemeClr val="tx1"/>
                </a:solidFill>
                <a:latin typeface="Arial" panose="020B0604020202020204" pitchFamily="34" charset="0"/>
              </a:defRPr>
            </a:lvl4pPr>
            <a:lvl5pPr marL="909638" indent="-179388">
              <a:defRPr>
                <a:solidFill>
                  <a:schemeClr val="tx1"/>
                </a:solidFill>
                <a:latin typeface="Arial" panose="020B0604020202020204" pitchFamily="34" charset="0"/>
              </a:defRPr>
            </a:lvl5pPr>
            <a:lvl6pPr marL="1366838" indent="-179388" defTabSz="457200" eaLnBrk="0" fontAlgn="base" hangingPunct="0">
              <a:spcBef>
                <a:spcPct val="0"/>
              </a:spcBef>
              <a:spcAft>
                <a:spcPct val="0"/>
              </a:spcAft>
              <a:defRPr>
                <a:solidFill>
                  <a:schemeClr val="tx1"/>
                </a:solidFill>
                <a:latin typeface="Arial" panose="020B0604020202020204" pitchFamily="34" charset="0"/>
              </a:defRPr>
            </a:lvl6pPr>
            <a:lvl7pPr marL="1824038" indent="-179388" defTabSz="457200" eaLnBrk="0" fontAlgn="base" hangingPunct="0">
              <a:spcBef>
                <a:spcPct val="0"/>
              </a:spcBef>
              <a:spcAft>
                <a:spcPct val="0"/>
              </a:spcAft>
              <a:defRPr>
                <a:solidFill>
                  <a:schemeClr val="tx1"/>
                </a:solidFill>
                <a:latin typeface="Arial" panose="020B0604020202020204" pitchFamily="34" charset="0"/>
              </a:defRPr>
            </a:lvl7pPr>
            <a:lvl8pPr marL="2281238" indent="-179388" defTabSz="457200" eaLnBrk="0" fontAlgn="base" hangingPunct="0">
              <a:spcBef>
                <a:spcPct val="0"/>
              </a:spcBef>
              <a:spcAft>
                <a:spcPct val="0"/>
              </a:spcAft>
              <a:defRPr>
                <a:solidFill>
                  <a:schemeClr val="tx1"/>
                </a:solidFill>
                <a:latin typeface="Arial" panose="020B0604020202020204" pitchFamily="34" charset="0"/>
              </a:defRPr>
            </a:lvl8pPr>
            <a:lvl9pPr marL="2738438" indent="-179388"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20000"/>
              </a:lnSpc>
              <a:spcBef>
                <a:spcPts val="900"/>
              </a:spcBef>
              <a:spcAft>
                <a:spcPct val="0"/>
              </a:spcAft>
              <a:buClrTx/>
              <a:buSzTx/>
              <a:buFontTx/>
              <a:buNone/>
              <a:tabLst/>
              <a:defRPr/>
            </a:pPr>
            <a:r>
              <a:rPr kumimoji="0" lang="de-DE" altLang="de-DE" sz="1500" b="1" i="0" u="none" strike="noStrike" kern="1200" cap="none" spc="0" normalizeH="0" baseline="0" noProof="0" dirty="0">
                <a:ln>
                  <a:noFill/>
                </a:ln>
                <a:solidFill>
                  <a:srgbClr val="000000"/>
                </a:solidFill>
                <a:effectLst/>
                <a:uLnTx/>
                <a:uFillTx/>
                <a:latin typeface="DVAG Type"/>
                <a:ea typeface="Arial Regular"/>
                <a:cs typeface="Arial Regular"/>
              </a:rPr>
              <a:t>Hohe Förderung </a:t>
            </a:r>
            <a:br>
              <a:rPr kumimoji="0" lang="de-DE" altLang="de-DE" sz="1500" b="1" i="0" u="none" strike="noStrike" kern="1200" cap="none" spc="0" normalizeH="0" baseline="0" noProof="0" dirty="0">
                <a:ln>
                  <a:noFill/>
                </a:ln>
                <a:solidFill>
                  <a:srgbClr val="000000"/>
                </a:solidFill>
                <a:effectLst/>
                <a:uLnTx/>
                <a:uFillTx/>
                <a:latin typeface="DVAG Type"/>
                <a:ea typeface="Arial Regular"/>
                <a:cs typeface="Arial Regular"/>
              </a:rPr>
            </a:br>
            <a:r>
              <a:rPr kumimoji="0" lang="de-DE" altLang="de-DE" sz="1500" b="1" i="0" u="none" strike="noStrike" kern="1200" cap="none" spc="0" normalizeH="0" baseline="0" noProof="0" dirty="0">
                <a:ln>
                  <a:noFill/>
                </a:ln>
                <a:solidFill>
                  <a:srgbClr val="000000"/>
                </a:solidFill>
                <a:effectLst/>
                <a:uLnTx/>
                <a:uFillTx/>
                <a:latin typeface="DVAG Type"/>
                <a:ea typeface="Arial Regular"/>
                <a:cs typeface="Arial Regular"/>
              </a:rPr>
              <a:t>vom AG und Staat sichern</a:t>
            </a:r>
          </a:p>
          <a:p>
            <a:pPr marL="0" marR="0" lvl="0" indent="0" algn="ctr" defTabSz="914400" rtl="0" eaLnBrk="1" fontAlgn="base" latinLnBrk="0" hangingPunct="1">
              <a:lnSpc>
                <a:spcPct val="120000"/>
              </a:lnSpc>
              <a:spcBef>
                <a:spcPts val="900"/>
              </a:spcBef>
              <a:spcAft>
                <a:spcPct val="0"/>
              </a:spcAft>
              <a:buClrTx/>
              <a:buSzTx/>
              <a:buFontTx/>
              <a:buNone/>
              <a:tabLst/>
              <a:defRPr/>
            </a:pPr>
            <a:r>
              <a:rPr kumimoji="0" lang="de-DE" altLang="de-DE" sz="1500" b="0" i="0" u="none" strike="noStrike" kern="1200" cap="none" spc="0" normalizeH="0" baseline="0" noProof="0" dirty="0">
                <a:ln>
                  <a:noFill/>
                </a:ln>
                <a:solidFill>
                  <a:prstClr val="black"/>
                </a:solidFill>
                <a:effectLst/>
                <a:uLnTx/>
                <a:uFillTx/>
                <a:latin typeface="DVAG Type Light"/>
                <a:ea typeface="Arial Regular"/>
                <a:cs typeface="Arial Regular"/>
              </a:rPr>
              <a:t>Warum eine Direktversicherung </a:t>
            </a:r>
            <a:br>
              <a:rPr kumimoji="0" lang="de-DE" altLang="de-DE" sz="1500" b="0" i="0" u="none" strike="noStrike" kern="1200" cap="none" spc="0" normalizeH="0" baseline="0" noProof="0" dirty="0">
                <a:ln>
                  <a:noFill/>
                </a:ln>
                <a:solidFill>
                  <a:prstClr val="black"/>
                </a:solidFill>
                <a:effectLst/>
                <a:uLnTx/>
                <a:uFillTx/>
                <a:latin typeface="DVAG Type Light"/>
                <a:ea typeface="Arial Regular"/>
                <a:cs typeface="Arial Regular"/>
              </a:rPr>
            </a:br>
            <a:r>
              <a:rPr kumimoji="0" lang="de-DE" altLang="de-DE" sz="1500" b="0" i="0" u="none" strike="noStrike" kern="1200" cap="none" spc="0" normalizeH="0" baseline="0" noProof="0" dirty="0">
                <a:ln>
                  <a:noFill/>
                </a:ln>
                <a:solidFill>
                  <a:prstClr val="black"/>
                </a:solidFill>
                <a:effectLst/>
                <a:uLnTx/>
                <a:uFillTx/>
                <a:latin typeface="DVAG Type Light"/>
                <a:ea typeface="Arial Regular"/>
                <a:cs typeface="Arial Regular"/>
              </a:rPr>
              <a:t>mit Förderung vom AG und Staat die beste Wahl ist.</a:t>
            </a:r>
            <a:endParaRPr kumimoji="0" lang="de-DE" altLang="de-DE" sz="1500" b="0" i="0" u="none" strike="noStrike" kern="1200" cap="none" spc="0" normalizeH="0" baseline="0" noProof="0" dirty="0">
              <a:ln>
                <a:noFill/>
              </a:ln>
              <a:solidFill>
                <a:prstClr val="black"/>
              </a:solidFill>
              <a:effectLst/>
              <a:uLnTx/>
              <a:uFillTx/>
              <a:latin typeface="DVAG Type"/>
              <a:ea typeface="Arial Regular"/>
              <a:cs typeface="Arial Regular"/>
            </a:endParaRPr>
          </a:p>
        </p:txBody>
      </p:sp>
      <p:sp>
        <p:nvSpPr>
          <p:cNvPr id="10" name="Text Box 6">
            <a:extLst>
              <a:ext uri="{FF2B5EF4-FFF2-40B4-BE49-F238E27FC236}">
                <a16:creationId xmlns:a16="http://schemas.microsoft.com/office/drawing/2014/main" id="{3EEEC617-8242-8D6D-49E2-8E1CC20215FD}"/>
              </a:ext>
            </a:extLst>
          </p:cNvPr>
          <p:cNvSpPr txBox="1">
            <a:spLocks noChangeArrowheads="1"/>
          </p:cNvSpPr>
          <p:nvPr/>
        </p:nvSpPr>
        <p:spPr bwMode="gray">
          <a:xfrm>
            <a:off x="729740" y="4542818"/>
            <a:ext cx="3233812" cy="1211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a:solidFill>
                  <a:schemeClr val="tx1"/>
                </a:solidFill>
                <a:latin typeface="Arial" panose="020B0604020202020204" pitchFamily="34" charset="0"/>
              </a:defRPr>
            </a:lvl1pPr>
            <a:lvl2pPr marL="180975" indent="-180975">
              <a:defRPr>
                <a:solidFill>
                  <a:schemeClr val="tx1"/>
                </a:solidFill>
                <a:latin typeface="Arial" panose="020B0604020202020204" pitchFamily="34" charset="0"/>
              </a:defRPr>
            </a:lvl2pPr>
            <a:lvl3pPr marL="361950" indent="-180975">
              <a:defRPr>
                <a:solidFill>
                  <a:schemeClr val="tx1"/>
                </a:solidFill>
                <a:latin typeface="Arial" panose="020B0604020202020204" pitchFamily="34" charset="0"/>
              </a:defRPr>
            </a:lvl3pPr>
            <a:lvl4pPr marL="542925" indent="-187325">
              <a:defRPr>
                <a:solidFill>
                  <a:schemeClr val="tx1"/>
                </a:solidFill>
                <a:latin typeface="Arial" panose="020B0604020202020204" pitchFamily="34" charset="0"/>
              </a:defRPr>
            </a:lvl4pPr>
            <a:lvl5pPr marL="909638" indent="-179388">
              <a:defRPr>
                <a:solidFill>
                  <a:schemeClr val="tx1"/>
                </a:solidFill>
                <a:latin typeface="Arial" panose="020B0604020202020204" pitchFamily="34" charset="0"/>
              </a:defRPr>
            </a:lvl5pPr>
            <a:lvl6pPr marL="1366838" indent="-179388" defTabSz="457200" eaLnBrk="0" fontAlgn="base" hangingPunct="0">
              <a:spcBef>
                <a:spcPct val="0"/>
              </a:spcBef>
              <a:spcAft>
                <a:spcPct val="0"/>
              </a:spcAft>
              <a:defRPr>
                <a:solidFill>
                  <a:schemeClr val="tx1"/>
                </a:solidFill>
                <a:latin typeface="Arial" panose="020B0604020202020204" pitchFamily="34" charset="0"/>
              </a:defRPr>
            </a:lvl6pPr>
            <a:lvl7pPr marL="1824038" indent="-179388" defTabSz="457200" eaLnBrk="0" fontAlgn="base" hangingPunct="0">
              <a:spcBef>
                <a:spcPct val="0"/>
              </a:spcBef>
              <a:spcAft>
                <a:spcPct val="0"/>
              </a:spcAft>
              <a:defRPr>
                <a:solidFill>
                  <a:schemeClr val="tx1"/>
                </a:solidFill>
                <a:latin typeface="Arial" panose="020B0604020202020204" pitchFamily="34" charset="0"/>
              </a:defRPr>
            </a:lvl7pPr>
            <a:lvl8pPr marL="2281238" indent="-179388" defTabSz="457200" eaLnBrk="0" fontAlgn="base" hangingPunct="0">
              <a:spcBef>
                <a:spcPct val="0"/>
              </a:spcBef>
              <a:spcAft>
                <a:spcPct val="0"/>
              </a:spcAft>
              <a:defRPr>
                <a:solidFill>
                  <a:schemeClr val="tx1"/>
                </a:solidFill>
                <a:latin typeface="Arial" panose="020B0604020202020204" pitchFamily="34" charset="0"/>
              </a:defRPr>
            </a:lvl8pPr>
            <a:lvl9pPr marL="2738438" indent="-179388"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20000"/>
              </a:lnSpc>
              <a:spcBef>
                <a:spcPts val="900"/>
              </a:spcBef>
              <a:spcAft>
                <a:spcPct val="0"/>
              </a:spcAft>
              <a:buClrTx/>
              <a:buSzTx/>
              <a:buFontTx/>
              <a:buNone/>
              <a:tabLst/>
              <a:defRPr/>
            </a:pPr>
            <a:r>
              <a:rPr kumimoji="0" lang="de-DE" altLang="de-DE" sz="1500" b="1" i="0" u="none" strike="noStrike" kern="1200" cap="none" spc="0" normalizeH="0" baseline="0" noProof="0" dirty="0">
                <a:ln>
                  <a:noFill/>
                </a:ln>
                <a:solidFill>
                  <a:srgbClr val="000000"/>
                </a:solidFill>
                <a:effectLst/>
                <a:uLnTx/>
                <a:uFillTx/>
                <a:latin typeface="DVAG Type"/>
                <a:ea typeface="Arial Regular"/>
                <a:cs typeface="Arial Regular"/>
              </a:rPr>
              <a:t>Rente sichern</a:t>
            </a:r>
            <a:br>
              <a:rPr kumimoji="0" lang="de-DE" altLang="de-DE" sz="1500" b="1" i="0" u="none" strike="noStrike" kern="1200" cap="none" spc="0" normalizeH="0" baseline="0" noProof="0" dirty="0">
                <a:ln>
                  <a:noFill/>
                </a:ln>
                <a:solidFill>
                  <a:srgbClr val="000000"/>
                </a:solidFill>
                <a:effectLst/>
                <a:uLnTx/>
                <a:uFillTx/>
                <a:latin typeface="DVAG Type"/>
                <a:ea typeface="Arial Regular"/>
                <a:cs typeface="Arial Regular"/>
              </a:rPr>
            </a:br>
            <a:endParaRPr kumimoji="0" lang="de-DE" altLang="de-DE" sz="1500" b="1" i="0" u="none" strike="noStrike" kern="1200" cap="none" spc="0" normalizeH="0" baseline="0" noProof="0" dirty="0">
              <a:ln>
                <a:noFill/>
              </a:ln>
              <a:solidFill>
                <a:srgbClr val="000000"/>
              </a:solidFill>
              <a:effectLst/>
              <a:uLnTx/>
              <a:uFillTx/>
              <a:latin typeface="DVAG Type"/>
              <a:ea typeface="Arial Regular"/>
              <a:cs typeface="Arial Regular"/>
            </a:endParaRPr>
          </a:p>
          <a:p>
            <a:pPr marL="0" marR="0" lvl="0" indent="0" algn="ctr" defTabSz="914400" rtl="0" eaLnBrk="1" fontAlgn="base" latinLnBrk="0" hangingPunct="1">
              <a:lnSpc>
                <a:spcPct val="120000"/>
              </a:lnSpc>
              <a:spcBef>
                <a:spcPts val="900"/>
              </a:spcBef>
              <a:spcAft>
                <a:spcPct val="0"/>
              </a:spcAft>
              <a:buClrTx/>
              <a:buSzTx/>
              <a:buFontTx/>
              <a:buNone/>
              <a:tabLst/>
              <a:defRPr/>
            </a:pPr>
            <a:r>
              <a:rPr kumimoji="0" lang="de-DE" altLang="de-DE" sz="1500" b="0" i="0" u="none" strike="noStrike" kern="1200" cap="none" spc="0" normalizeH="0" baseline="0" noProof="0" dirty="0">
                <a:ln>
                  <a:noFill/>
                </a:ln>
                <a:solidFill>
                  <a:prstClr val="black"/>
                </a:solidFill>
                <a:effectLst/>
                <a:uLnTx/>
                <a:uFillTx/>
                <a:latin typeface="DVAG Type Light"/>
                <a:ea typeface="Arial Regular"/>
                <a:cs typeface="Arial Regular"/>
              </a:rPr>
              <a:t>Warum zusätzliche Vorsorge </a:t>
            </a:r>
            <a:br>
              <a:rPr kumimoji="0" lang="de-DE" altLang="de-DE" sz="1500" b="0" i="0" u="none" strike="noStrike" kern="1200" cap="none" spc="0" normalizeH="0" baseline="0" noProof="0" dirty="0">
                <a:ln>
                  <a:noFill/>
                </a:ln>
                <a:solidFill>
                  <a:prstClr val="black"/>
                </a:solidFill>
                <a:effectLst/>
                <a:uLnTx/>
                <a:uFillTx/>
                <a:latin typeface="DVAG Type Light"/>
                <a:ea typeface="Arial Regular"/>
                <a:cs typeface="Arial Regular"/>
              </a:rPr>
            </a:br>
            <a:r>
              <a:rPr kumimoji="0" lang="de-DE" altLang="de-DE" sz="1500" b="0" i="0" u="none" strike="noStrike" kern="1200" cap="none" spc="0" normalizeH="0" baseline="0" noProof="0" dirty="0">
                <a:ln>
                  <a:noFill/>
                </a:ln>
                <a:solidFill>
                  <a:prstClr val="black"/>
                </a:solidFill>
                <a:effectLst/>
                <a:uLnTx/>
                <a:uFillTx/>
                <a:latin typeface="DVAG Type Light"/>
                <a:ea typeface="Arial Regular"/>
                <a:cs typeface="Arial Regular"/>
              </a:rPr>
              <a:t>nötig ist.</a:t>
            </a:r>
          </a:p>
        </p:txBody>
      </p:sp>
      <p:sp>
        <p:nvSpPr>
          <p:cNvPr id="11" name="Text Box 8">
            <a:extLst>
              <a:ext uri="{FF2B5EF4-FFF2-40B4-BE49-F238E27FC236}">
                <a16:creationId xmlns:a16="http://schemas.microsoft.com/office/drawing/2014/main" id="{070A6E18-0D3C-DE40-1700-79D65509B9DB}"/>
              </a:ext>
            </a:extLst>
          </p:cNvPr>
          <p:cNvSpPr txBox="1">
            <a:spLocks noChangeArrowheads="1"/>
          </p:cNvSpPr>
          <p:nvPr/>
        </p:nvSpPr>
        <p:spPr bwMode="gray">
          <a:xfrm>
            <a:off x="8338028" y="4542818"/>
            <a:ext cx="3010332" cy="1211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a:solidFill>
                  <a:schemeClr val="tx1"/>
                </a:solidFill>
                <a:latin typeface="Arial" panose="020B0604020202020204" pitchFamily="34" charset="0"/>
              </a:defRPr>
            </a:lvl1pPr>
            <a:lvl2pPr marL="180975" indent="-180975">
              <a:defRPr>
                <a:solidFill>
                  <a:schemeClr val="tx1"/>
                </a:solidFill>
                <a:latin typeface="Arial" panose="020B0604020202020204" pitchFamily="34" charset="0"/>
              </a:defRPr>
            </a:lvl2pPr>
            <a:lvl3pPr marL="361950" indent="-180975">
              <a:defRPr>
                <a:solidFill>
                  <a:schemeClr val="tx1"/>
                </a:solidFill>
                <a:latin typeface="Arial" panose="020B0604020202020204" pitchFamily="34" charset="0"/>
              </a:defRPr>
            </a:lvl3pPr>
            <a:lvl4pPr marL="542925" indent="-187325">
              <a:defRPr>
                <a:solidFill>
                  <a:schemeClr val="tx1"/>
                </a:solidFill>
                <a:latin typeface="Arial" panose="020B0604020202020204" pitchFamily="34" charset="0"/>
              </a:defRPr>
            </a:lvl4pPr>
            <a:lvl5pPr marL="909638" indent="-179388">
              <a:defRPr>
                <a:solidFill>
                  <a:schemeClr val="tx1"/>
                </a:solidFill>
                <a:latin typeface="Arial" panose="020B0604020202020204" pitchFamily="34" charset="0"/>
              </a:defRPr>
            </a:lvl5pPr>
            <a:lvl6pPr marL="1366838" indent="-179388" defTabSz="457200" eaLnBrk="0" fontAlgn="base" hangingPunct="0">
              <a:spcBef>
                <a:spcPct val="0"/>
              </a:spcBef>
              <a:spcAft>
                <a:spcPct val="0"/>
              </a:spcAft>
              <a:defRPr>
                <a:solidFill>
                  <a:schemeClr val="tx1"/>
                </a:solidFill>
                <a:latin typeface="Arial" panose="020B0604020202020204" pitchFamily="34" charset="0"/>
              </a:defRPr>
            </a:lvl6pPr>
            <a:lvl7pPr marL="1824038" indent="-179388" defTabSz="457200" eaLnBrk="0" fontAlgn="base" hangingPunct="0">
              <a:spcBef>
                <a:spcPct val="0"/>
              </a:spcBef>
              <a:spcAft>
                <a:spcPct val="0"/>
              </a:spcAft>
              <a:defRPr>
                <a:solidFill>
                  <a:schemeClr val="tx1"/>
                </a:solidFill>
                <a:latin typeface="Arial" panose="020B0604020202020204" pitchFamily="34" charset="0"/>
              </a:defRPr>
            </a:lvl7pPr>
            <a:lvl8pPr marL="2281238" indent="-179388" defTabSz="457200" eaLnBrk="0" fontAlgn="base" hangingPunct="0">
              <a:spcBef>
                <a:spcPct val="0"/>
              </a:spcBef>
              <a:spcAft>
                <a:spcPct val="0"/>
              </a:spcAft>
              <a:defRPr>
                <a:solidFill>
                  <a:schemeClr val="tx1"/>
                </a:solidFill>
                <a:latin typeface="Arial" panose="020B0604020202020204" pitchFamily="34" charset="0"/>
              </a:defRPr>
            </a:lvl8pPr>
            <a:lvl9pPr marL="2738438" indent="-179388"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20000"/>
              </a:lnSpc>
              <a:spcBef>
                <a:spcPts val="900"/>
              </a:spcBef>
              <a:spcAft>
                <a:spcPct val="0"/>
              </a:spcAft>
              <a:buClrTx/>
              <a:buSzTx/>
              <a:buFontTx/>
              <a:buNone/>
              <a:tabLst/>
              <a:defRPr/>
            </a:pPr>
            <a:r>
              <a:rPr kumimoji="0" lang="de-DE" altLang="de-DE" sz="1500" b="1" i="0" u="none" strike="noStrike" kern="1200" cap="none" spc="0" normalizeH="0" baseline="0" noProof="0" dirty="0">
                <a:ln>
                  <a:noFill/>
                </a:ln>
                <a:solidFill>
                  <a:srgbClr val="000000"/>
                </a:solidFill>
                <a:effectLst/>
                <a:uLnTx/>
                <a:uFillTx/>
                <a:latin typeface="DVAG Type"/>
                <a:ea typeface="Arial Regular"/>
                <a:cs typeface="Arial Regular"/>
              </a:rPr>
              <a:t>Persönliche </a:t>
            </a:r>
            <a:br>
              <a:rPr kumimoji="0" lang="de-DE" altLang="de-DE" sz="1500" b="1" i="0" u="none" strike="noStrike" kern="1200" cap="none" spc="0" normalizeH="0" baseline="0" noProof="0" dirty="0">
                <a:ln>
                  <a:noFill/>
                </a:ln>
                <a:solidFill>
                  <a:srgbClr val="000000"/>
                </a:solidFill>
                <a:effectLst/>
                <a:uLnTx/>
                <a:uFillTx/>
                <a:latin typeface="DVAG Type"/>
                <a:ea typeface="Arial Regular"/>
                <a:cs typeface="Arial Regular"/>
              </a:rPr>
            </a:br>
            <a:r>
              <a:rPr kumimoji="0" lang="de-DE" altLang="de-DE" sz="1500" b="1" i="0" u="none" strike="noStrike" kern="1200" cap="none" spc="0" normalizeH="0" baseline="0" noProof="0" dirty="0">
                <a:ln>
                  <a:noFill/>
                </a:ln>
                <a:solidFill>
                  <a:srgbClr val="000000"/>
                </a:solidFill>
                <a:effectLst/>
                <a:uLnTx/>
                <a:uFillTx/>
                <a:latin typeface="DVAG Type"/>
                <a:ea typeface="Arial Regular"/>
                <a:cs typeface="Arial Regular"/>
              </a:rPr>
              <a:t>Beratung sichern </a:t>
            </a:r>
          </a:p>
          <a:p>
            <a:pPr marL="0" marR="0" lvl="0" indent="0" algn="ctr" defTabSz="914400" rtl="0" eaLnBrk="1" fontAlgn="base" latinLnBrk="0" hangingPunct="1">
              <a:lnSpc>
                <a:spcPct val="120000"/>
              </a:lnSpc>
              <a:spcBef>
                <a:spcPts val="900"/>
              </a:spcBef>
              <a:spcAft>
                <a:spcPct val="0"/>
              </a:spcAft>
              <a:buClrTx/>
              <a:buSzTx/>
              <a:buFontTx/>
              <a:buNone/>
              <a:tabLst/>
              <a:defRPr/>
            </a:pPr>
            <a:r>
              <a:rPr kumimoji="0" lang="de-DE" altLang="de-DE" sz="1500" b="0" i="0" u="none" strike="noStrike" kern="1200" cap="none" spc="0" normalizeH="0" baseline="0" noProof="0" dirty="0">
                <a:ln>
                  <a:noFill/>
                </a:ln>
                <a:solidFill>
                  <a:prstClr val="black"/>
                </a:solidFill>
                <a:effectLst/>
                <a:uLnTx/>
                <a:uFillTx/>
                <a:latin typeface="DVAG Type Light"/>
                <a:ea typeface="Arial Regular"/>
                <a:cs typeface="Arial Regular"/>
              </a:rPr>
              <a:t>Der Weg zu Ihrer ganz individuellen Absicherung.</a:t>
            </a:r>
          </a:p>
        </p:txBody>
      </p:sp>
      <p:sp>
        <p:nvSpPr>
          <p:cNvPr id="20" name="Rechteck 19">
            <a:extLst>
              <a:ext uri="{FF2B5EF4-FFF2-40B4-BE49-F238E27FC236}">
                <a16:creationId xmlns:a16="http://schemas.microsoft.com/office/drawing/2014/main" id="{48114851-CCD0-11E5-3E1E-2AA486867A77}"/>
              </a:ext>
            </a:extLst>
          </p:cNvPr>
          <p:cNvSpPr/>
          <p:nvPr/>
        </p:nvSpPr>
        <p:spPr>
          <a:xfrm flipH="1">
            <a:off x="0" y="1103312"/>
            <a:ext cx="7968208" cy="5134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de-DE" sz="1400" b="0" i="0" u="none" strike="noStrike" kern="1200" cap="none" spc="0" normalizeH="0" baseline="0" noProof="0">
              <a:ln>
                <a:noFill/>
              </a:ln>
              <a:solidFill>
                <a:prstClr val="white"/>
              </a:solidFill>
              <a:effectLst/>
              <a:uLnTx/>
              <a:uFillTx/>
              <a:latin typeface="DVAG Type Light"/>
              <a:ea typeface="+mn-ea"/>
              <a:cs typeface="+mn-cs"/>
            </a:endParaRPr>
          </a:p>
        </p:txBody>
      </p:sp>
    </p:spTree>
    <p:extLst>
      <p:ext uri="{BB962C8B-B14F-4D97-AF65-F5344CB8AC3E}">
        <p14:creationId xmlns:p14="http://schemas.microsoft.com/office/powerpoint/2010/main" val="28237863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009681B-8EBA-8E4E-4BA4-9A8C0DF5379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F9AA2C3-625B-44D4-A683-25892D2668D5}" type="slidenum">
              <a:rPr kumimoji="0" lang="de-DE" sz="900" b="1" i="0" u="none" strike="noStrike" kern="1200" cap="none" spc="0" normalizeH="0" baseline="0" noProof="0" smtClean="0">
                <a:ln>
                  <a:noFill/>
                </a:ln>
                <a:solidFill>
                  <a:prstClr val="black"/>
                </a:solidFill>
                <a:effectLst/>
                <a:uLnTx/>
                <a:uFillTx/>
                <a:latin typeface="DVAG Type"/>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de-DE" sz="900" b="1" i="0" u="none" strike="noStrike" kern="1200" cap="none" spc="0" normalizeH="0" baseline="0" noProof="0">
              <a:ln>
                <a:noFill/>
              </a:ln>
              <a:solidFill>
                <a:prstClr val="black"/>
              </a:solidFill>
              <a:effectLst/>
              <a:uLnTx/>
              <a:uFillTx/>
              <a:latin typeface="DVAG Type"/>
              <a:ea typeface="+mn-ea"/>
              <a:cs typeface="+mn-cs"/>
            </a:endParaRPr>
          </a:p>
        </p:txBody>
      </p:sp>
      <p:sp>
        <p:nvSpPr>
          <p:cNvPr id="3" name="Titel 2">
            <a:extLst>
              <a:ext uri="{FF2B5EF4-FFF2-40B4-BE49-F238E27FC236}">
                <a16:creationId xmlns:a16="http://schemas.microsoft.com/office/drawing/2014/main" id="{6DD28B5C-048F-5AB9-2899-14D9D6FE6CBC}"/>
              </a:ext>
            </a:extLst>
          </p:cNvPr>
          <p:cNvSpPr>
            <a:spLocks noGrp="1"/>
          </p:cNvSpPr>
          <p:nvPr>
            <p:ph type="title"/>
          </p:nvPr>
        </p:nvSpPr>
        <p:spPr/>
        <p:txBody>
          <a:bodyPr/>
          <a:lstStyle/>
          <a:p>
            <a:r>
              <a:rPr lang="de-DE" dirty="0"/>
              <a:t>Der einfache Weg zu</a:t>
            </a:r>
            <a:br>
              <a:rPr lang="de-DE" dirty="0"/>
            </a:br>
            <a:r>
              <a:rPr lang="de-DE" dirty="0"/>
              <a:t>Ihrer Betriebsrente</a:t>
            </a:r>
          </a:p>
        </p:txBody>
      </p:sp>
      <p:sp>
        <p:nvSpPr>
          <p:cNvPr id="5" name="Inhaltsplatzhalter 4">
            <a:extLst>
              <a:ext uri="{FF2B5EF4-FFF2-40B4-BE49-F238E27FC236}">
                <a16:creationId xmlns:a16="http://schemas.microsoft.com/office/drawing/2014/main" id="{68752A7F-A35B-3C4F-20CB-A4DC91E77DD3}"/>
              </a:ext>
            </a:extLst>
          </p:cNvPr>
          <p:cNvSpPr>
            <a:spLocks noGrp="1"/>
          </p:cNvSpPr>
          <p:nvPr>
            <p:ph idx="1"/>
          </p:nvPr>
        </p:nvSpPr>
        <p:spPr/>
        <p:txBody>
          <a:bodyPr/>
          <a:lstStyle/>
          <a:p>
            <a:r>
              <a:rPr lang="de-DE" dirty="0"/>
              <a:t>Ihr </a:t>
            </a:r>
            <a:r>
              <a:rPr lang="de-DE"/>
              <a:t>Ansprechpartner:</a:t>
            </a:r>
            <a:br>
              <a:rPr lang="de-DE" sz="1600" dirty="0">
                <a:solidFill>
                  <a:srgbClr val="000000"/>
                </a:solidFill>
                <a:effectLst/>
                <a:latin typeface="Arial" panose="020B0604020202020204" pitchFamily="34" charset="0"/>
                <a:ea typeface="Times New Roman" panose="02020603050405020304" pitchFamily="18" charset="0"/>
              </a:rPr>
            </a:br>
            <a:br>
              <a:rPr lang="de-DE" sz="1600">
                <a:solidFill>
                  <a:srgbClr val="000000"/>
                </a:solidFill>
                <a:effectLst/>
                <a:latin typeface="Arial" panose="020B0604020202020204" pitchFamily="34" charset="0"/>
                <a:ea typeface="Times New Roman" panose="02020603050405020304" pitchFamily="18" charset="0"/>
              </a:rPr>
            </a:br>
            <a:r>
              <a:rPr lang="de-DE" sz="1600">
                <a:solidFill>
                  <a:srgbClr val="000000"/>
                </a:solidFill>
                <a:effectLst/>
                <a:latin typeface="Arial" panose="020B0604020202020204" pitchFamily="34" charset="0"/>
                <a:ea typeface="Times New Roman" panose="02020603050405020304" pitchFamily="18" charset="0"/>
              </a:rPr>
              <a:t>Büro für Allfinanz Deutsche Vermögensberatung</a:t>
            </a:r>
            <a:br>
              <a:rPr lang="de-DE" sz="1600">
                <a:solidFill>
                  <a:srgbClr val="000000"/>
                </a:solidFill>
                <a:effectLst/>
                <a:latin typeface="Arial" panose="020B0604020202020204" pitchFamily="34" charset="0"/>
                <a:ea typeface="Times New Roman" panose="02020603050405020304" pitchFamily="18" charset="0"/>
              </a:rPr>
            </a:br>
            <a:endParaRPr lang="de-DE" sz="1600">
              <a:solidFill>
                <a:srgbClr val="000000"/>
              </a:solidFill>
              <a:effectLst/>
              <a:latin typeface="Arial" panose="020B0604020202020204" pitchFamily="34" charset="0"/>
              <a:ea typeface="Times New Roman" panose="02020603050405020304" pitchFamily="18" charset="0"/>
            </a:endParaRPr>
          </a:p>
          <a:p>
            <a:r>
              <a:rPr lang="de-DE" sz="1600">
                <a:solidFill>
                  <a:srgbClr val="000000"/>
                </a:solidFill>
                <a:effectLst/>
                <a:latin typeface="Arial" panose="020B0604020202020204" pitchFamily="34" charset="0"/>
                <a:ea typeface="Times New Roman" panose="02020603050405020304" pitchFamily="18" charset="0"/>
              </a:rPr>
              <a:t>Manuela Goetze</a:t>
            </a:r>
            <a:br>
              <a:rPr lang="de-DE" sz="1600">
                <a:solidFill>
                  <a:srgbClr val="000000"/>
                </a:solidFill>
                <a:effectLst/>
                <a:latin typeface="Arial" panose="020B0604020202020204" pitchFamily="34" charset="0"/>
                <a:ea typeface="Times New Roman" panose="02020603050405020304" pitchFamily="18" charset="0"/>
              </a:rPr>
            </a:br>
            <a:r>
              <a:rPr lang="de-DE" sz="1600">
                <a:solidFill>
                  <a:srgbClr val="000000"/>
                </a:solidFill>
                <a:effectLst/>
                <a:latin typeface="Arial" panose="020B0604020202020204" pitchFamily="34" charset="0"/>
                <a:ea typeface="Times New Roman" panose="02020603050405020304" pitchFamily="18" charset="0"/>
              </a:rPr>
              <a:t>Kastanienallee 56a</a:t>
            </a:r>
            <a:br>
              <a:rPr lang="de-DE" sz="1600">
                <a:solidFill>
                  <a:srgbClr val="000000"/>
                </a:solidFill>
                <a:effectLst/>
                <a:latin typeface="Arial" panose="020B0604020202020204" pitchFamily="34" charset="0"/>
                <a:ea typeface="Times New Roman" panose="02020603050405020304" pitchFamily="18" charset="0"/>
              </a:rPr>
            </a:br>
            <a:r>
              <a:rPr lang="de-DE" sz="1600">
                <a:solidFill>
                  <a:srgbClr val="000000"/>
                </a:solidFill>
                <a:effectLst/>
                <a:latin typeface="Arial" panose="020B0604020202020204" pitchFamily="34" charset="0"/>
                <a:ea typeface="Times New Roman" panose="02020603050405020304" pitchFamily="18" charset="0"/>
              </a:rPr>
              <a:t>13158 Berlin</a:t>
            </a:r>
            <a:br>
              <a:rPr lang="de-DE" sz="1600">
                <a:solidFill>
                  <a:srgbClr val="000000"/>
                </a:solidFill>
                <a:effectLst/>
                <a:latin typeface="Arial" panose="020B0604020202020204" pitchFamily="34" charset="0"/>
                <a:ea typeface="Times New Roman" panose="02020603050405020304" pitchFamily="18" charset="0"/>
              </a:rPr>
            </a:br>
            <a:r>
              <a:rPr lang="de-DE" sz="1600">
                <a:solidFill>
                  <a:srgbClr val="000000"/>
                </a:solidFill>
                <a:effectLst/>
                <a:latin typeface="Arial" panose="020B0604020202020204" pitchFamily="34" charset="0"/>
                <a:ea typeface="Times New Roman" panose="02020603050405020304" pitchFamily="18" charset="0"/>
              </a:rPr>
              <a:t>Telefon: +49 30 42085840</a:t>
            </a:r>
            <a:br>
              <a:rPr lang="de-DE" sz="1600">
                <a:solidFill>
                  <a:srgbClr val="000000"/>
                </a:solidFill>
                <a:effectLst/>
                <a:latin typeface="Arial" panose="020B0604020202020204" pitchFamily="34" charset="0"/>
                <a:ea typeface="Times New Roman" panose="02020603050405020304" pitchFamily="18" charset="0"/>
              </a:rPr>
            </a:br>
            <a:r>
              <a:rPr lang="de-DE" sz="1600">
                <a:solidFill>
                  <a:srgbClr val="000000"/>
                </a:solidFill>
                <a:effectLst/>
                <a:latin typeface="Arial" panose="020B0604020202020204" pitchFamily="34" charset="0"/>
                <a:ea typeface="Times New Roman" panose="02020603050405020304" pitchFamily="18" charset="0"/>
              </a:rPr>
              <a:t>Fax: +49 30 91422695</a:t>
            </a:r>
            <a:br>
              <a:rPr lang="de-DE" sz="1600">
                <a:solidFill>
                  <a:srgbClr val="000000"/>
                </a:solidFill>
                <a:effectLst/>
                <a:latin typeface="Arial" panose="020B0604020202020204" pitchFamily="34" charset="0"/>
                <a:ea typeface="Times New Roman" panose="02020603050405020304" pitchFamily="18" charset="0"/>
              </a:rPr>
            </a:br>
            <a:r>
              <a:rPr lang="de-DE" sz="1600">
                <a:solidFill>
                  <a:srgbClr val="000000"/>
                </a:solidFill>
                <a:effectLst/>
                <a:latin typeface="Arial" panose="020B0604020202020204" pitchFamily="34" charset="0"/>
                <a:ea typeface="Times New Roman" panose="02020603050405020304" pitchFamily="18" charset="0"/>
              </a:rPr>
              <a:t>Mobil: +49 1749196508</a:t>
            </a:r>
            <a:br>
              <a:rPr lang="de-DE" sz="1600">
                <a:solidFill>
                  <a:srgbClr val="000000"/>
                </a:solidFill>
                <a:effectLst/>
                <a:latin typeface="Arial" panose="020B0604020202020204" pitchFamily="34" charset="0"/>
                <a:ea typeface="Times New Roman" panose="02020603050405020304" pitchFamily="18" charset="0"/>
              </a:rPr>
            </a:br>
            <a:r>
              <a:rPr lang="de-DE" sz="1600" u="sng">
                <a:solidFill>
                  <a:srgbClr val="000000"/>
                </a:solidFill>
                <a:effectLst/>
                <a:latin typeface="Arial" panose="020B0604020202020204" pitchFamily="34" charset="0"/>
                <a:ea typeface="Times New Roman" panose="02020603050405020304" pitchFamily="18" charset="0"/>
                <a:hlinkClick r:id="rId2"/>
              </a:rPr>
              <a:t>Manuela.Goetze@allfinanz-dvag.de</a:t>
            </a:r>
            <a:br>
              <a:rPr lang="de-DE" sz="1600">
                <a:solidFill>
                  <a:srgbClr val="000000"/>
                </a:solidFill>
                <a:effectLst/>
                <a:latin typeface="Arial" panose="020B0604020202020204" pitchFamily="34" charset="0"/>
                <a:ea typeface="Times New Roman" panose="02020603050405020304" pitchFamily="18" charset="0"/>
              </a:rPr>
            </a:br>
            <a:endParaRPr lang="de-DE" dirty="0"/>
          </a:p>
        </p:txBody>
      </p:sp>
      <p:sp>
        <p:nvSpPr>
          <p:cNvPr id="7" name="Bildplatzhalter 6">
            <a:extLst>
              <a:ext uri="{FF2B5EF4-FFF2-40B4-BE49-F238E27FC236}">
                <a16:creationId xmlns:a16="http://schemas.microsoft.com/office/drawing/2014/main" id="{B7CCDF5B-98D3-7EB9-DB16-AAB732EC79C1}"/>
              </a:ext>
            </a:extLst>
          </p:cNvPr>
          <p:cNvSpPr>
            <a:spLocks noGrp="1"/>
          </p:cNvSpPr>
          <p:nvPr>
            <p:ph type="pic" sz="quarter" idx="15"/>
          </p:nvPr>
        </p:nvSpPr>
        <p:spPr/>
        <p:txBody>
          <a:bodyPr/>
          <a:lstStyle/>
          <a:p>
            <a:endParaRPr lang="de-DE"/>
          </a:p>
        </p:txBody>
      </p:sp>
    </p:spTree>
    <p:extLst>
      <p:ext uri="{BB962C8B-B14F-4D97-AF65-F5344CB8AC3E}">
        <p14:creationId xmlns:p14="http://schemas.microsoft.com/office/powerpoint/2010/main" val="2918278701"/>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0B5AE1B-E563-E4CF-9E25-194F1C58F99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F9AA2C3-625B-44D4-A683-25892D2668D5}" type="slidenum">
              <a:rPr kumimoji="0" lang="de-DE" sz="900" b="1" i="0" u="none" strike="noStrike" kern="1200" cap="none" spc="0" normalizeH="0" baseline="0" noProof="0" smtClean="0">
                <a:ln>
                  <a:noFill/>
                </a:ln>
                <a:solidFill>
                  <a:prstClr val="black"/>
                </a:solidFill>
                <a:effectLst/>
                <a:uLnTx/>
                <a:uFillTx/>
                <a:latin typeface="DVAG Type"/>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de-DE" sz="900" b="1" i="0" u="none" strike="noStrike" kern="1200" cap="none" spc="0" normalizeH="0" baseline="0" noProof="0">
              <a:ln>
                <a:noFill/>
              </a:ln>
              <a:solidFill>
                <a:prstClr val="black"/>
              </a:solidFill>
              <a:effectLst/>
              <a:uLnTx/>
              <a:uFillTx/>
              <a:latin typeface="DVAG Type"/>
              <a:ea typeface="+mn-ea"/>
              <a:cs typeface="+mn-cs"/>
            </a:endParaRPr>
          </a:p>
        </p:txBody>
      </p:sp>
      <p:sp>
        <p:nvSpPr>
          <p:cNvPr id="3" name="Titel 2">
            <a:extLst>
              <a:ext uri="{FF2B5EF4-FFF2-40B4-BE49-F238E27FC236}">
                <a16:creationId xmlns:a16="http://schemas.microsoft.com/office/drawing/2014/main" id="{8BDCA7B4-CD29-DDEF-1838-789426B41226}"/>
              </a:ext>
            </a:extLst>
          </p:cNvPr>
          <p:cNvSpPr>
            <a:spLocks noGrp="1"/>
          </p:cNvSpPr>
          <p:nvPr>
            <p:ph type="title"/>
          </p:nvPr>
        </p:nvSpPr>
        <p:spPr/>
        <p:txBody>
          <a:bodyPr/>
          <a:lstStyle/>
          <a:p>
            <a:r>
              <a:rPr lang="de-DE" dirty="0"/>
              <a:t>In zwei Schritten zur Betriebsrente</a:t>
            </a:r>
          </a:p>
        </p:txBody>
      </p:sp>
      <p:sp>
        <p:nvSpPr>
          <p:cNvPr id="17" name="Freihandform: Form 16">
            <a:extLst>
              <a:ext uri="{FF2B5EF4-FFF2-40B4-BE49-F238E27FC236}">
                <a16:creationId xmlns:a16="http://schemas.microsoft.com/office/drawing/2014/main" id="{F9F310A1-8BE3-26EC-054B-F7C7D8506234}"/>
              </a:ext>
            </a:extLst>
          </p:cNvPr>
          <p:cNvSpPr/>
          <p:nvPr/>
        </p:nvSpPr>
        <p:spPr>
          <a:xfrm>
            <a:off x="1700291" y="2214940"/>
            <a:ext cx="9832898" cy="1304675"/>
          </a:xfrm>
          <a:custGeom>
            <a:avLst/>
            <a:gdLst>
              <a:gd name="connsiteX0" fmla="*/ 22611 w 9832898"/>
              <a:gd name="connsiteY0" fmla="*/ 0 h 1304675"/>
              <a:gd name="connsiteX1" fmla="*/ 9832898 w 9832898"/>
              <a:gd name="connsiteY1" fmla="*/ 0 h 1304675"/>
              <a:gd name="connsiteX2" fmla="*/ 9832898 w 9832898"/>
              <a:gd name="connsiteY2" fmla="*/ 1304675 h 1304675"/>
              <a:gd name="connsiteX3" fmla="*/ 0 w 9832898"/>
              <a:gd name="connsiteY3" fmla="*/ 1304675 h 1304675"/>
              <a:gd name="connsiteX4" fmla="*/ 37613 w 9832898"/>
              <a:gd name="connsiteY4" fmla="*/ 1284259 h 1304675"/>
              <a:gd name="connsiteX5" fmla="*/ 376866 w 9832898"/>
              <a:gd name="connsiteY5" fmla="*/ 646201 h 1304675"/>
              <a:gd name="connsiteX6" fmla="*/ 37613 w 9832898"/>
              <a:gd name="connsiteY6" fmla="*/ 8143 h 130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32898" h="1304675">
                <a:moveTo>
                  <a:pt x="22611" y="0"/>
                </a:moveTo>
                <a:lnTo>
                  <a:pt x="9832898" y="0"/>
                </a:lnTo>
                <a:lnTo>
                  <a:pt x="9832898" y="1304675"/>
                </a:lnTo>
                <a:lnTo>
                  <a:pt x="0" y="1304675"/>
                </a:lnTo>
                <a:lnTo>
                  <a:pt x="37613" y="1284259"/>
                </a:lnTo>
                <a:cubicBezTo>
                  <a:pt x="242294" y="1145980"/>
                  <a:pt x="376866" y="911806"/>
                  <a:pt x="376866" y="646201"/>
                </a:cubicBezTo>
                <a:cubicBezTo>
                  <a:pt x="376866" y="380596"/>
                  <a:pt x="242294" y="146422"/>
                  <a:pt x="37613" y="81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56000" rtlCol="0" anchor="ctr">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DVAG Type Light"/>
                <a:ea typeface="+mn-ea"/>
                <a:cs typeface="+mn-cs"/>
              </a:rPr>
              <a:t>Sie erhalten Informationen zur Altersvorsorge </a:t>
            </a:r>
            <a:br>
              <a:rPr kumimoji="0" lang="de-DE" sz="1800" b="0" i="0" u="none" strike="noStrike" kern="1200" cap="none" spc="0" normalizeH="0" baseline="0" noProof="0" dirty="0">
                <a:ln>
                  <a:noFill/>
                </a:ln>
                <a:solidFill>
                  <a:prstClr val="white"/>
                </a:solidFill>
                <a:effectLst/>
                <a:uLnTx/>
                <a:uFillTx/>
                <a:latin typeface="DVAG Type Light"/>
                <a:ea typeface="+mn-ea"/>
                <a:cs typeface="+mn-cs"/>
              </a:rPr>
            </a:br>
            <a:r>
              <a:rPr kumimoji="0" lang="de-DE" sz="1800" b="0" i="0" u="none" strike="noStrike" kern="1200" cap="none" spc="0" normalizeH="0" baseline="0" noProof="0" dirty="0">
                <a:ln>
                  <a:noFill/>
                </a:ln>
                <a:solidFill>
                  <a:prstClr val="white"/>
                </a:solidFill>
                <a:effectLst/>
                <a:uLnTx/>
                <a:uFillTx/>
                <a:latin typeface="DVAG Type Light"/>
                <a:ea typeface="+mn-ea"/>
                <a:cs typeface="+mn-cs"/>
              </a:rPr>
              <a:t>und der Förderung Ihres Arbeitgebers.</a:t>
            </a:r>
          </a:p>
        </p:txBody>
      </p:sp>
      <p:sp>
        <p:nvSpPr>
          <p:cNvPr id="18" name="Freihandform: Form 17">
            <a:extLst>
              <a:ext uri="{FF2B5EF4-FFF2-40B4-BE49-F238E27FC236}">
                <a16:creationId xmlns:a16="http://schemas.microsoft.com/office/drawing/2014/main" id="{F04ED58A-F4C8-B1FE-E58B-7436371CCA01}"/>
              </a:ext>
            </a:extLst>
          </p:cNvPr>
          <p:cNvSpPr/>
          <p:nvPr/>
        </p:nvSpPr>
        <p:spPr>
          <a:xfrm>
            <a:off x="1743541" y="3902203"/>
            <a:ext cx="9789648" cy="1227843"/>
          </a:xfrm>
          <a:custGeom>
            <a:avLst/>
            <a:gdLst>
              <a:gd name="connsiteX0" fmla="*/ 0 w 9789648"/>
              <a:gd name="connsiteY0" fmla="*/ 0 h 1227843"/>
              <a:gd name="connsiteX1" fmla="*/ 9789648 w 9789648"/>
              <a:gd name="connsiteY1" fmla="*/ 0 h 1227843"/>
              <a:gd name="connsiteX2" fmla="*/ 9789648 w 9789648"/>
              <a:gd name="connsiteY2" fmla="*/ 1227843 h 1227843"/>
              <a:gd name="connsiteX3" fmla="*/ 47234 w 9789648"/>
              <a:gd name="connsiteY3" fmla="*/ 1227843 h 1227843"/>
              <a:gd name="connsiteX4" fmla="*/ 108243 w 9789648"/>
              <a:gd name="connsiteY4" fmla="*/ 1177506 h 1227843"/>
              <a:gd name="connsiteX5" fmla="*/ 333616 w 9789648"/>
              <a:gd name="connsiteY5" fmla="*/ 633407 h 1227843"/>
              <a:gd name="connsiteX6" fmla="*/ 108243 w 9789648"/>
              <a:gd name="connsiteY6" fmla="*/ 89308 h 1227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9648" h="1227843">
                <a:moveTo>
                  <a:pt x="0" y="0"/>
                </a:moveTo>
                <a:lnTo>
                  <a:pt x="9789648" y="0"/>
                </a:lnTo>
                <a:lnTo>
                  <a:pt x="9789648" y="1227843"/>
                </a:lnTo>
                <a:lnTo>
                  <a:pt x="47234" y="1227843"/>
                </a:lnTo>
                <a:lnTo>
                  <a:pt x="108243" y="1177506"/>
                </a:lnTo>
                <a:cubicBezTo>
                  <a:pt x="247490" y="1038259"/>
                  <a:pt x="333616" y="845891"/>
                  <a:pt x="333616" y="633407"/>
                </a:cubicBezTo>
                <a:cubicBezTo>
                  <a:pt x="333616" y="420923"/>
                  <a:pt x="247490" y="228555"/>
                  <a:pt x="108243" y="89308"/>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56000" rtlCol="0" anchor="ctr">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de-DE" sz="1800" b="0" i="0" u="none" strike="noStrike" kern="1200" cap="none" spc="0" normalizeH="0" baseline="0" noProof="0" dirty="0">
                <a:ln>
                  <a:noFill/>
                </a:ln>
                <a:solidFill>
                  <a:sysClr val="windowText" lastClr="000000"/>
                </a:solidFill>
                <a:effectLst/>
                <a:uLnTx/>
                <a:uFillTx/>
                <a:latin typeface="DVAG Type Light"/>
                <a:ea typeface="+mn-ea"/>
                <a:cs typeface="+mn-cs"/>
              </a:rPr>
              <a:t>Sie treffen eine Entscheidung, ob Sie die Vorteile der </a:t>
            </a:r>
            <a:br>
              <a:rPr kumimoji="0" lang="de-DE" sz="1800" b="0" i="0" u="none" strike="noStrike" kern="1200" cap="none" spc="0" normalizeH="0" baseline="0" noProof="0" dirty="0">
                <a:ln>
                  <a:noFill/>
                </a:ln>
                <a:solidFill>
                  <a:sysClr val="windowText" lastClr="000000"/>
                </a:solidFill>
                <a:effectLst/>
                <a:uLnTx/>
                <a:uFillTx/>
                <a:latin typeface="DVAG Type Light"/>
                <a:ea typeface="+mn-ea"/>
                <a:cs typeface="+mn-cs"/>
              </a:rPr>
            </a:br>
            <a:r>
              <a:rPr kumimoji="0" lang="de-DE" sz="1800" b="0" i="0" u="none" strike="noStrike" kern="1200" cap="none" spc="0" normalizeH="0" baseline="0" noProof="0" dirty="0">
                <a:ln>
                  <a:noFill/>
                </a:ln>
                <a:solidFill>
                  <a:sysClr val="windowText" lastClr="000000"/>
                </a:solidFill>
                <a:effectLst/>
                <a:uLnTx/>
                <a:uFillTx/>
                <a:latin typeface="DVAG Type Light"/>
                <a:ea typeface="+mn-ea"/>
                <a:cs typeface="+mn-cs"/>
              </a:rPr>
              <a:t>betrieblichen Altersversorgung  nutzen möchten.</a:t>
            </a:r>
          </a:p>
        </p:txBody>
      </p:sp>
      <p:sp>
        <p:nvSpPr>
          <p:cNvPr id="11" name="Freihandform: Form 10">
            <a:extLst>
              <a:ext uri="{FF2B5EF4-FFF2-40B4-BE49-F238E27FC236}">
                <a16:creationId xmlns:a16="http://schemas.microsoft.com/office/drawing/2014/main" id="{25D448E9-CC88-CF1D-294D-A24A24B8B63D}"/>
              </a:ext>
            </a:extLst>
          </p:cNvPr>
          <p:cNvSpPr/>
          <p:nvPr/>
        </p:nvSpPr>
        <p:spPr>
          <a:xfrm>
            <a:off x="10432512" y="4271997"/>
            <a:ext cx="872308" cy="488254"/>
          </a:xfrm>
          <a:custGeom>
            <a:avLst/>
            <a:gdLst>
              <a:gd name="connsiteX0" fmla="*/ 90488 w 837247"/>
              <a:gd name="connsiteY0" fmla="*/ 189547 h 468630"/>
              <a:gd name="connsiteX1" fmla="*/ 99060 w 837247"/>
              <a:gd name="connsiteY1" fmla="*/ 154305 h 468630"/>
              <a:gd name="connsiteX2" fmla="*/ 97155 w 837247"/>
              <a:gd name="connsiteY2" fmla="*/ 106680 h 468630"/>
              <a:gd name="connsiteX3" fmla="*/ 121920 w 837247"/>
              <a:gd name="connsiteY3" fmla="*/ 63818 h 468630"/>
              <a:gd name="connsiteX4" fmla="*/ 144780 w 837247"/>
              <a:gd name="connsiteY4" fmla="*/ 44768 h 468630"/>
              <a:gd name="connsiteX5" fmla="*/ 166688 w 837247"/>
              <a:gd name="connsiteY5" fmla="*/ 33338 h 468630"/>
              <a:gd name="connsiteX6" fmla="*/ 166688 w 837247"/>
              <a:gd name="connsiteY6" fmla="*/ 33338 h 468630"/>
              <a:gd name="connsiteX7" fmla="*/ 186690 w 837247"/>
              <a:gd name="connsiteY7" fmla="*/ 29528 h 468630"/>
              <a:gd name="connsiteX8" fmla="*/ 236220 w 837247"/>
              <a:gd name="connsiteY8" fmla="*/ 40005 h 468630"/>
              <a:gd name="connsiteX9" fmla="*/ 260032 w 837247"/>
              <a:gd name="connsiteY9" fmla="*/ 62865 h 468630"/>
              <a:gd name="connsiteX10" fmla="*/ 284797 w 837247"/>
              <a:gd name="connsiteY10" fmla="*/ 159068 h 468630"/>
              <a:gd name="connsiteX11" fmla="*/ 287655 w 837247"/>
              <a:gd name="connsiteY11" fmla="*/ 193358 h 468630"/>
              <a:gd name="connsiteX12" fmla="*/ 266700 w 837247"/>
              <a:gd name="connsiteY12" fmla="*/ 221933 h 468630"/>
              <a:gd name="connsiteX13" fmla="*/ 187642 w 837247"/>
              <a:gd name="connsiteY13" fmla="*/ 298133 h 468630"/>
              <a:gd name="connsiteX14" fmla="*/ 107632 w 837247"/>
              <a:gd name="connsiteY14" fmla="*/ 218122 h 468630"/>
              <a:gd name="connsiteX15" fmla="*/ 90488 w 837247"/>
              <a:gd name="connsiteY15" fmla="*/ 189547 h 468630"/>
              <a:gd name="connsiteX16" fmla="*/ 343852 w 837247"/>
              <a:gd name="connsiteY16" fmla="*/ 326708 h 468630"/>
              <a:gd name="connsiteX17" fmla="*/ 257175 w 837247"/>
              <a:gd name="connsiteY17" fmla="*/ 286703 h 468630"/>
              <a:gd name="connsiteX18" fmla="*/ 226695 w 837247"/>
              <a:gd name="connsiteY18" fmla="*/ 382905 h 468630"/>
              <a:gd name="connsiteX19" fmla="*/ 220980 w 837247"/>
              <a:gd name="connsiteY19" fmla="*/ 401003 h 468630"/>
              <a:gd name="connsiteX20" fmla="*/ 220980 w 837247"/>
              <a:gd name="connsiteY20" fmla="*/ 401003 h 468630"/>
              <a:gd name="connsiteX21" fmla="*/ 216217 w 837247"/>
              <a:gd name="connsiteY21" fmla="*/ 416243 h 468630"/>
              <a:gd name="connsiteX22" fmla="*/ 200025 w 837247"/>
              <a:gd name="connsiteY22" fmla="*/ 370522 h 468630"/>
              <a:gd name="connsiteX23" fmla="*/ 189547 w 837247"/>
              <a:gd name="connsiteY23" fmla="*/ 316230 h 468630"/>
              <a:gd name="connsiteX24" fmla="*/ 179070 w 837247"/>
              <a:gd name="connsiteY24" fmla="*/ 370522 h 468630"/>
              <a:gd name="connsiteX25" fmla="*/ 162877 w 837247"/>
              <a:gd name="connsiteY25" fmla="*/ 416243 h 468630"/>
              <a:gd name="connsiteX26" fmla="*/ 158115 w 837247"/>
              <a:gd name="connsiteY26" fmla="*/ 401003 h 468630"/>
              <a:gd name="connsiteX27" fmla="*/ 121920 w 837247"/>
              <a:gd name="connsiteY27" fmla="*/ 286703 h 468630"/>
              <a:gd name="connsiteX28" fmla="*/ 35242 w 837247"/>
              <a:gd name="connsiteY28" fmla="*/ 326708 h 468630"/>
              <a:gd name="connsiteX29" fmla="*/ 0 w 837247"/>
              <a:gd name="connsiteY29" fmla="*/ 372428 h 468630"/>
              <a:gd name="connsiteX30" fmla="*/ 189547 w 837247"/>
              <a:gd name="connsiteY30" fmla="*/ 468630 h 468630"/>
              <a:gd name="connsiteX31" fmla="*/ 242888 w 837247"/>
              <a:gd name="connsiteY31" fmla="*/ 462915 h 468630"/>
              <a:gd name="connsiteX32" fmla="*/ 381000 w 837247"/>
              <a:gd name="connsiteY32" fmla="*/ 371475 h 468630"/>
              <a:gd name="connsiteX33" fmla="*/ 343852 w 837247"/>
              <a:gd name="connsiteY33" fmla="*/ 326708 h 468630"/>
              <a:gd name="connsiteX34" fmla="*/ 379095 w 837247"/>
              <a:gd name="connsiteY34" fmla="*/ 235268 h 468630"/>
              <a:gd name="connsiteX35" fmla="*/ 390525 w 837247"/>
              <a:gd name="connsiteY35" fmla="*/ 230505 h 468630"/>
              <a:gd name="connsiteX36" fmla="*/ 395288 w 837247"/>
              <a:gd name="connsiteY36" fmla="*/ 219075 h 468630"/>
              <a:gd name="connsiteX37" fmla="*/ 390525 w 837247"/>
              <a:gd name="connsiteY37" fmla="*/ 207645 h 468630"/>
              <a:gd name="connsiteX38" fmla="*/ 379095 w 837247"/>
              <a:gd name="connsiteY38" fmla="*/ 202883 h 468630"/>
              <a:gd name="connsiteX39" fmla="*/ 367665 w 837247"/>
              <a:gd name="connsiteY39" fmla="*/ 207645 h 468630"/>
              <a:gd name="connsiteX40" fmla="*/ 362902 w 837247"/>
              <a:gd name="connsiteY40" fmla="*/ 219075 h 468630"/>
              <a:gd name="connsiteX41" fmla="*/ 367665 w 837247"/>
              <a:gd name="connsiteY41" fmla="*/ 230505 h 468630"/>
              <a:gd name="connsiteX42" fmla="*/ 379095 w 837247"/>
              <a:gd name="connsiteY42" fmla="*/ 235268 h 468630"/>
              <a:gd name="connsiteX43" fmla="*/ 531495 w 837247"/>
              <a:gd name="connsiteY43" fmla="*/ 220028 h 468630"/>
              <a:gd name="connsiteX44" fmla="*/ 516255 w 837247"/>
              <a:gd name="connsiteY44" fmla="*/ 204788 h 468630"/>
              <a:gd name="connsiteX45" fmla="*/ 501015 w 837247"/>
              <a:gd name="connsiteY45" fmla="*/ 220028 h 468630"/>
              <a:gd name="connsiteX46" fmla="*/ 516255 w 837247"/>
              <a:gd name="connsiteY46" fmla="*/ 235268 h 468630"/>
              <a:gd name="connsiteX47" fmla="*/ 531495 w 837247"/>
              <a:gd name="connsiteY47" fmla="*/ 220028 h 468630"/>
              <a:gd name="connsiteX48" fmla="*/ 561022 w 837247"/>
              <a:gd name="connsiteY48" fmla="*/ 235268 h 468630"/>
              <a:gd name="connsiteX49" fmla="*/ 576263 w 837247"/>
              <a:gd name="connsiteY49" fmla="*/ 220028 h 468630"/>
              <a:gd name="connsiteX50" fmla="*/ 561022 w 837247"/>
              <a:gd name="connsiteY50" fmla="*/ 204788 h 468630"/>
              <a:gd name="connsiteX51" fmla="*/ 545782 w 837247"/>
              <a:gd name="connsiteY51" fmla="*/ 220028 h 468630"/>
              <a:gd name="connsiteX52" fmla="*/ 561022 w 837247"/>
              <a:gd name="connsiteY52" fmla="*/ 235268 h 468630"/>
              <a:gd name="connsiteX53" fmla="*/ 485775 w 837247"/>
              <a:gd name="connsiteY53" fmla="*/ 220028 h 468630"/>
              <a:gd name="connsiteX54" fmla="*/ 470535 w 837247"/>
              <a:gd name="connsiteY54" fmla="*/ 204788 h 468630"/>
              <a:gd name="connsiteX55" fmla="*/ 455295 w 837247"/>
              <a:gd name="connsiteY55" fmla="*/ 220028 h 468630"/>
              <a:gd name="connsiteX56" fmla="*/ 470535 w 837247"/>
              <a:gd name="connsiteY56" fmla="*/ 235268 h 468630"/>
              <a:gd name="connsiteX57" fmla="*/ 485775 w 837247"/>
              <a:gd name="connsiteY57" fmla="*/ 220028 h 468630"/>
              <a:gd name="connsiteX58" fmla="*/ 440055 w 837247"/>
              <a:gd name="connsiteY58" fmla="*/ 220028 h 468630"/>
              <a:gd name="connsiteX59" fmla="*/ 424815 w 837247"/>
              <a:gd name="connsiteY59" fmla="*/ 204788 h 468630"/>
              <a:gd name="connsiteX60" fmla="*/ 409575 w 837247"/>
              <a:gd name="connsiteY60" fmla="*/ 220028 h 468630"/>
              <a:gd name="connsiteX61" fmla="*/ 424815 w 837247"/>
              <a:gd name="connsiteY61" fmla="*/ 235268 h 468630"/>
              <a:gd name="connsiteX62" fmla="*/ 440055 w 837247"/>
              <a:gd name="connsiteY62" fmla="*/ 220028 h 468630"/>
              <a:gd name="connsiteX63" fmla="*/ 561022 w 837247"/>
              <a:gd name="connsiteY63" fmla="*/ 143828 h 468630"/>
              <a:gd name="connsiteX64" fmla="*/ 576263 w 837247"/>
              <a:gd name="connsiteY64" fmla="*/ 128588 h 468630"/>
              <a:gd name="connsiteX65" fmla="*/ 561022 w 837247"/>
              <a:gd name="connsiteY65" fmla="*/ 113347 h 468630"/>
              <a:gd name="connsiteX66" fmla="*/ 545782 w 837247"/>
              <a:gd name="connsiteY66" fmla="*/ 128588 h 468630"/>
              <a:gd name="connsiteX67" fmla="*/ 561022 w 837247"/>
              <a:gd name="connsiteY67" fmla="*/ 143828 h 468630"/>
              <a:gd name="connsiteX68" fmla="*/ 561022 w 837247"/>
              <a:gd name="connsiteY68" fmla="*/ 189547 h 468630"/>
              <a:gd name="connsiteX69" fmla="*/ 576263 w 837247"/>
              <a:gd name="connsiteY69" fmla="*/ 174308 h 468630"/>
              <a:gd name="connsiteX70" fmla="*/ 561022 w 837247"/>
              <a:gd name="connsiteY70" fmla="*/ 159068 h 468630"/>
              <a:gd name="connsiteX71" fmla="*/ 545782 w 837247"/>
              <a:gd name="connsiteY71" fmla="*/ 174308 h 468630"/>
              <a:gd name="connsiteX72" fmla="*/ 561022 w 837247"/>
              <a:gd name="connsiteY72" fmla="*/ 189547 h 468630"/>
              <a:gd name="connsiteX73" fmla="*/ 561022 w 837247"/>
              <a:gd name="connsiteY73" fmla="*/ 99060 h 468630"/>
              <a:gd name="connsiteX74" fmla="*/ 576263 w 837247"/>
              <a:gd name="connsiteY74" fmla="*/ 83820 h 468630"/>
              <a:gd name="connsiteX75" fmla="*/ 561022 w 837247"/>
              <a:gd name="connsiteY75" fmla="*/ 68580 h 468630"/>
              <a:gd name="connsiteX76" fmla="*/ 545782 w 837247"/>
              <a:gd name="connsiteY76" fmla="*/ 83820 h 468630"/>
              <a:gd name="connsiteX77" fmla="*/ 561022 w 837247"/>
              <a:gd name="connsiteY77" fmla="*/ 99060 h 468630"/>
              <a:gd name="connsiteX78" fmla="*/ 561022 w 837247"/>
              <a:gd name="connsiteY78" fmla="*/ 53340 h 468630"/>
              <a:gd name="connsiteX79" fmla="*/ 572452 w 837247"/>
              <a:gd name="connsiteY79" fmla="*/ 48578 h 468630"/>
              <a:gd name="connsiteX80" fmla="*/ 577215 w 837247"/>
              <a:gd name="connsiteY80" fmla="*/ 37147 h 468630"/>
              <a:gd name="connsiteX81" fmla="*/ 572452 w 837247"/>
              <a:gd name="connsiteY81" fmla="*/ 25718 h 468630"/>
              <a:gd name="connsiteX82" fmla="*/ 561022 w 837247"/>
              <a:gd name="connsiteY82" fmla="*/ 20955 h 468630"/>
              <a:gd name="connsiteX83" fmla="*/ 549593 w 837247"/>
              <a:gd name="connsiteY83" fmla="*/ 25718 h 468630"/>
              <a:gd name="connsiteX84" fmla="*/ 544830 w 837247"/>
              <a:gd name="connsiteY84" fmla="*/ 37147 h 468630"/>
              <a:gd name="connsiteX85" fmla="*/ 549593 w 837247"/>
              <a:gd name="connsiteY85" fmla="*/ 48578 h 468630"/>
              <a:gd name="connsiteX86" fmla="*/ 561022 w 837247"/>
              <a:gd name="connsiteY86" fmla="*/ 53340 h 468630"/>
              <a:gd name="connsiteX87" fmla="*/ 561022 w 837247"/>
              <a:gd name="connsiteY87" fmla="*/ 325755 h 468630"/>
              <a:gd name="connsiteX88" fmla="*/ 576263 w 837247"/>
              <a:gd name="connsiteY88" fmla="*/ 310515 h 468630"/>
              <a:gd name="connsiteX89" fmla="*/ 561022 w 837247"/>
              <a:gd name="connsiteY89" fmla="*/ 295275 h 468630"/>
              <a:gd name="connsiteX90" fmla="*/ 545782 w 837247"/>
              <a:gd name="connsiteY90" fmla="*/ 310515 h 468630"/>
              <a:gd name="connsiteX91" fmla="*/ 561022 w 837247"/>
              <a:gd name="connsiteY91" fmla="*/ 325755 h 468630"/>
              <a:gd name="connsiteX92" fmla="*/ 577215 w 837247"/>
              <a:gd name="connsiteY92" fmla="*/ 401003 h 468630"/>
              <a:gd name="connsiteX93" fmla="*/ 561975 w 837247"/>
              <a:gd name="connsiteY93" fmla="*/ 385763 h 468630"/>
              <a:gd name="connsiteX94" fmla="*/ 546735 w 837247"/>
              <a:gd name="connsiteY94" fmla="*/ 401003 h 468630"/>
              <a:gd name="connsiteX95" fmla="*/ 561975 w 837247"/>
              <a:gd name="connsiteY95" fmla="*/ 416243 h 468630"/>
              <a:gd name="connsiteX96" fmla="*/ 577215 w 837247"/>
              <a:gd name="connsiteY96" fmla="*/ 401003 h 468630"/>
              <a:gd name="connsiteX97" fmla="*/ 561022 w 837247"/>
              <a:gd name="connsiteY97" fmla="*/ 280988 h 468630"/>
              <a:gd name="connsiteX98" fmla="*/ 576263 w 837247"/>
              <a:gd name="connsiteY98" fmla="*/ 265747 h 468630"/>
              <a:gd name="connsiteX99" fmla="*/ 561022 w 837247"/>
              <a:gd name="connsiteY99" fmla="*/ 250508 h 468630"/>
              <a:gd name="connsiteX100" fmla="*/ 545782 w 837247"/>
              <a:gd name="connsiteY100" fmla="*/ 265747 h 468630"/>
              <a:gd name="connsiteX101" fmla="*/ 561022 w 837247"/>
              <a:gd name="connsiteY101" fmla="*/ 280988 h 468630"/>
              <a:gd name="connsiteX102" fmla="*/ 561022 w 837247"/>
              <a:gd name="connsiteY102" fmla="*/ 371475 h 468630"/>
              <a:gd name="connsiteX103" fmla="*/ 576263 w 837247"/>
              <a:gd name="connsiteY103" fmla="*/ 356235 h 468630"/>
              <a:gd name="connsiteX104" fmla="*/ 561022 w 837247"/>
              <a:gd name="connsiteY104" fmla="*/ 340995 h 468630"/>
              <a:gd name="connsiteX105" fmla="*/ 545782 w 837247"/>
              <a:gd name="connsiteY105" fmla="*/ 356235 h 468630"/>
              <a:gd name="connsiteX106" fmla="*/ 561022 w 837247"/>
              <a:gd name="connsiteY106" fmla="*/ 371475 h 468630"/>
              <a:gd name="connsiteX107" fmla="*/ 697230 w 837247"/>
              <a:gd name="connsiteY107" fmla="*/ 417195 h 468630"/>
              <a:gd name="connsiteX108" fmla="*/ 712470 w 837247"/>
              <a:gd name="connsiteY108" fmla="*/ 401955 h 468630"/>
              <a:gd name="connsiteX109" fmla="*/ 697230 w 837247"/>
              <a:gd name="connsiteY109" fmla="*/ 386715 h 468630"/>
              <a:gd name="connsiteX110" fmla="*/ 681990 w 837247"/>
              <a:gd name="connsiteY110" fmla="*/ 401955 h 468630"/>
              <a:gd name="connsiteX111" fmla="*/ 697230 w 837247"/>
              <a:gd name="connsiteY111" fmla="*/ 417195 h 468630"/>
              <a:gd name="connsiteX112" fmla="*/ 652463 w 837247"/>
              <a:gd name="connsiteY112" fmla="*/ 385763 h 468630"/>
              <a:gd name="connsiteX113" fmla="*/ 637222 w 837247"/>
              <a:gd name="connsiteY113" fmla="*/ 401003 h 468630"/>
              <a:gd name="connsiteX114" fmla="*/ 652463 w 837247"/>
              <a:gd name="connsiteY114" fmla="*/ 416243 h 468630"/>
              <a:gd name="connsiteX115" fmla="*/ 667702 w 837247"/>
              <a:gd name="connsiteY115" fmla="*/ 401003 h 468630"/>
              <a:gd name="connsiteX116" fmla="*/ 652463 w 837247"/>
              <a:gd name="connsiteY116" fmla="*/ 385763 h 468630"/>
              <a:gd name="connsiteX117" fmla="*/ 621982 w 837247"/>
              <a:gd name="connsiteY117" fmla="*/ 401003 h 468630"/>
              <a:gd name="connsiteX118" fmla="*/ 606743 w 837247"/>
              <a:gd name="connsiteY118" fmla="*/ 385763 h 468630"/>
              <a:gd name="connsiteX119" fmla="*/ 591502 w 837247"/>
              <a:gd name="connsiteY119" fmla="*/ 401003 h 468630"/>
              <a:gd name="connsiteX120" fmla="*/ 606743 w 837247"/>
              <a:gd name="connsiteY120" fmla="*/ 416243 h 468630"/>
              <a:gd name="connsiteX121" fmla="*/ 621982 w 837247"/>
              <a:gd name="connsiteY121" fmla="*/ 401003 h 468630"/>
              <a:gd name="connsiteX122" fmla="*/ 697230 w 837247"/>
              <a:gd name="connsiteY122" fmla="*/ 235268 h 468630"/>
              <a:gd name="connsiteX123" fmla="*/ 712470 w 837247"/>
              <a:gd name="connsiteY123" fmla="*/ 220028 h 468630"/>
              <a:gd name="connsiteX124" fmla="*/ 697230 w 837247"/>
              <a:gd name="connsiteY124" fmla="*/ 204788 h 468630"/>
              <a:gd name="connsiteX125" fmla="*/ 681990 w 837247"/>
              <a:gd name="connsiteY125" fmla="*/ 220028 h 468630"/>
              <a:gd name="connsiteX126" fmla="*/ 697230 w 837247"/>
              <a:gd name="connsiteY126" fmla="*/ 235268 h 468630"/>
              <a:gd name="connsiteX127" fmla="*/ 652463 w 837247"/>
              <a:gd name="connsiteY127" fmla="*/ 203835 h 468630"/>
              <a:gd name="connsiteX128" fmla="*/ 637222 w 837247"/>
              <a:gd name="connsiteY128" fmla="*/ 219075 h 468630"/>
              <a:gd name="connsiteX129" fmla="*/ 652463 w 837247"/>
              <a:gd name="connsiteY129" fmla="*/ 234315 h 468630"/>
              <a:gd name="connsiteX130" fmla="*/ 667702 w 837247"/>
              <a:gd name="connsiteY130" fmla="*/ 219075 h 468630"/>
              <a:gd name="connsiteX131" fmla="*/ 652463 w 837247"/>
              <a:gd name="connsiteY131" fmla="*/ 203835 h 468630"/>
              <a:gd name="connsiteX132" fmla="*/ 606743 w 837247"/>
              <a:gd name="connsiteY132" fmla="*/ 235268 h 468630"/>
              <a:gd name="connsiteX133" fmla="*/ 621982 w 837247"/>
              <a:gd name="connsiteY133" fmla="*/ 220028 h 468630"/>
              <a:gd name="connsiteX134" fmla="*/ 606743 w 837247"/>
              <a:gd name="connsiteY134" fmla="*/ 204788 h 468630"/>
              <a:gd name="connsiteX135" fmla="*/ 591502 w 837247"/>
              <a:gd name="connsiteY135" fmla="*/ 220028 h 468630"/>
              <a:gd name="connsiteX136" fmla="*/ 606743 w 837247"/>
              <a:gd name="connsiteY136" fmla="*/ 235268 h 468630"/>
              <a:gd name="connsiteX137" fmla="*/ 697230 w 837247"/>
              <a:gd name="connsiteY137" fmla="*/ 53340 h 468630"/>
              <a:gd name="connsiteX138" fmla="*/ 712470 w 837247"/>
              <a:gd name="connsiteY138" fmla="*/ 38100 h 468630"/>
              <a:gd name="connsiteX139" fmla="*/ 697230 w 837247"/>
              <a:gd name="connsiteY139" fmla="*/ 22860 h 468630"/>
              <a:gd name="connsiteX140" fmla="*/ 681990 w 837247"/>
              <a:gd name="connsiteY140" fmla="*/ 38100 h 468630"/>
              <a:gd name="connsiteX141" fmla="*/ 697230 w 837247"/>
              <a:gd name="connsiteY141" fmla="*/ 53340 h 468630"/>
              <a:gd name="connsiteX142" fmla="*/ 652463 w 837247"/>
              <a:gd name="connsiteY142" fmla="*/ 21908 h 468630"/>
              <a:gd name="connsiteX143" fmla="*/ 637222 w 837247"/>
              <a:gd name="connsiteY143" fmla="*/ 37147 h 468630"/>
              <a:gd name="connsiteX144" fmla="*/ 652463 w 837247"/>
              <a:gd name="connsiteY144" fmla="*/ 52388 h 468630"/>
              <a:gd name="connsiteX145" fmla="*/ 667702 w 837247"/>
              <a:gd name="connsiteY145" fmla="*/ 37147 h 468630"/>
              <a:gd name="connsiteX146" fmla="*/ 652463 w 837247"/>
              <a:gd name="connsiteY146" fmla="*/ 21908 h 468630"/>
              <a:gd name="connsiteX147" fmla="*/ 606743 w 837247"/>
              <a:gd name="connsiteY147" fmla="*/ 53340 h 468630"/>
              <a:gd name="connsiteX148" fmla="*/ 621982 w 837247"/>
              <a:gd name="connsiteY148" fmla="*/ 38100 h 468630"/>
              <a:gd name="connsiteX149" fmla="*/ 606743 w 837247"/>
              <a:gd name="connsiteY149" fmla="*/ 22860 h 468630"/>
              <a:gd name="connsiteX150" fmla="*/ 591502 w 837247"/>
              <a:gd name="connsiteY150" fmla="*/ 38100 h 468630"/>
              <a:gd name="connsiteX151" fmla="*/ 606743 w 837247"/>
              <a:gd name="connsiteY151" fmla="*/ 53340 h 468630"/>
              <a:gd name="connsiteX152" fmla="*/ 834390 w 837247"/>
              <a:gd name="connsiteY152" fmla="*/ 2858 h 468630"/>
              <a:gd name="connsiteX153" fmla="*/ 819150 w 837247"/>
              <a:gd name="connsiteY153" fmla="*/ 2858 h 468630"/>
              <a:gd name="connsiteX154" fmla="*/ 773430 w 837247"/>
              <a:gd name="connsiteY154" fmla="*/ 48578 h 468630"/>
              <a:gd name="connsiteX155" fmla="*/ 756285 w 837247"/>
              <a:gd name="connsiteY155" fmla="*/ 31433 h 468630"/>
              <a:gd name="connsiteX156" fmla="*/ 741045 w 837247"/>
              <a:gd name="connsiteY156" fmla="*/ 31433 h 468630"/>
              <a:gd name="connsiteX157" fmla="*/ 741045 w 837247"/>
              <a:gd name="connsiteY157" fmla="*/ 46672 h 468630"/>
              <a:gd name="connsiteX158" fmla="*/ 765810 w 837247"/>
              <a:gd name="connsiteY158" fmla="*/ 71438 h 468630"/>
              <a:gd name="connsiteX159" fmla="*/ 773430 w 837247"/>
              <a:gd name="connsiteY159" fmla="*/ 74295 h 468630"/>
              <a:gd name="connsiteX160" fmla="*/ 780097 w 837247"/>
              <a:gd name="connsiteY160" fmla="*/ 71438 h 468630"/>
              <a:gd name="connsiteX161" fmla="*/ 781050 w 837247"/>
              <a:gd name="connsiteY161" fmla="*/ 70485 h 468630"/>
              <a:gd name="connsiteX162" fmla="*/ 834390 w 837247"/>
              <a:gd name="connsiteY162" fmla="*/ 17145 h 468630"/>
              <a:gd name="connsiteX163" fmla="*/ 834390 w 837247"/>
              <a:gd name="connsiteY163" fmla="*/ 2858 h 468630"/>
              <a:gd name="connsiteX164" fmla="*/ 819150 w 837247"/>
              <a:gd name="connsiteY164" fmla="*/ 182880 h 468630"/>
              <a:gd name="connsiteX165" fmla="*/ 803910 w 837247"/>
              <a:gd name="connsiteY165" fmla="*/ 182880 h 468630"/>
              <a:gd name="connsiteX166" fmla="*/ 782002 w 837247"/>
              <a:gd name="connsiteY166" fmla="*/ 204788 h 468630"/>
              <a:gd name="connsiteX167" fmla="*/ 760095 w 837247"/>
              <a:gd name="connsiteY167" fmla="*/ 182880 h 468630"/>
              <a:gd name="connsiteX168" fmla="*/ 744855 w 837247"/>
              <a:gd name="connsiteY168" fmla="*/ 182880 h 468630"/>
              <a:gd name="connsiteX169" fmla="*/ 744855 w 837247"/>
              <a:gd name="connsiteY169" fmla="*/ 198120 h 468630"/>
              <a:gd name="connsiteX170" fmla="*/ 766763 w 837247"/>
              <a:gd name="connsiteY170" fmla="*/ 220028 h 468630"/>
              <a:gd name="connsiteX171" fmla="*/ 744855 w 837247"/>
              <a:gd name="connsiteY171" fmla="*/ 241935 h 468630"/>
              <a:gd name="connsiteX172" fmla="*/ 744855 w 837247"/>
              <a:gd name="connsiteY172" fmla="*/ 257175 h 468630"/>
              <a:gd name="connsiteX173" fmla="*/ 752475 w 837247"/>
              <a:gd name="connsiteY173" fmla="*/ 260033 h 468630"/>
              <a:gd name="connsiteX174" fmla="*/ 760095 w 837247"/>
              <a:gd name="connsiteY174" fmla="*/ 257175 h 468630"/>
              <a:gd name="connsiteX175" fmla="*/ 782002 w 837247"/>
              <a:gd name="connsiteY175" fmla="*/ 235268 h 468630"/>
              <a:gd name="connsiteX176" fmla="*/ 803910 w 837247"/>
              <a:gd name="connsiteY176" fmla="*/ 257175 h 468630"/>
              <a:gd name="connsiteX177" fmla="*/ 811530 w 837247"/>
              <a:gd name="connsiteY177" fmla="*/ 260033 h 468630"/>
              <a:gd name="connsiteX178" fmla="*/ 819150 w 837247"/>
              <a:gd name="connsiteY178" fmla="*/ 257175 h 468630"/>
              <a:gd name="connsiteX179" fmla="*/ 819150 w 837247"/>
              <a:gd name="connsiteY179" fmla="*/ 241935 h 468630"/>
              <a:gd name="connsiteX180" fmla="*/ 797243 w 837247"/>
              <a:gd name="connsiteY180" fmla="*/ 220028 h 468630"/>
              <a:gd name="connsiteX181" fmla="*/ 819150 w 837247"/>
              <a:gd name="connsiteY181" fmla="*/ 198120 h 468630"/>
              <a:gd name="connsiteX182" fmla="*/ 819150 w 837247"/>
              <a:gd name="connsiteY182" fmla="*/ 182880 h 468630"/>
              <a:gd name="connsiteX183" fmla="*/ 819150 w 837247"/>
              <a:gd name="connsiteY183" fmla="*/ 363855 h 468630"/>
              <a:gd name="connsiteX184" fmla="*/ 803910 w 837247"/>
              <a:gd name="connsiteY184" fmla="*/ 363855 h 468630"/>
              <a:gd name="connsiteX185" fmla="*/ 782002 w 837247"/>
              <a:gd name="connsiteY185" fmla="*/ 385763 h 468630"/>
              <a:gd name="connsiteX186" fmla="*/ 760095 w 837247"/>
              <a:gd name="connsiteY186" fmla="*/ 363855 h 468630"/>
              <a:gd name="connsiteX187" fmla="*/ 744855 w 837247"/>
              <a:gd name="connsiteY187" fmla="*/ 363855 h 468630"/>
              <a:gd name="connsiteX188" fmla="*/ 744855 w 837247"/>
              <a:gd name="connsiteY188" fmla="*/ 379095 h 468630"/>
              <a:gd name="connsiteX189" fmla="*/ 766763 w 837247"/>
              <a:gd name="connsiteY189" fmla="*/ 401003 h 468630"/>
              <a:gd name="connsiteX190" fmla="*/ 744855 w 837247"/>
              <a:gd name="connsiteY190" fmla="*/ 422910 h 468630"/>
              <a:gd name="connsiteX191" fmla="*/ 744855 w 837247"/>
              <a:gd name="connsiteY191" fmla="*/ 438150 h 468630"/>
              <a:gd name="connsiteX192" fmla="*/ 752475 w 837247"/>
              <a:gd name="connsiteY192" fmla="*/ 441008 h 468630"/>
              <a:gd name="connsiteX193" fmla="*/ 760095 w 837247"/>
              <a:gd name="connsiteY193" fmla="*/ 438150 h 468630"/>
              <a:gd name="connsiteX194" fmla="*/ 782002 w 837247"/>
              <a:gd name="connsiteY194" fmla="*/ 416243 h 468630"/>
              <a:gd name="connsiteX195" fmla="*/ 803910 w 837247"/>
              <a:gd name="connsiteY195" fmla="*/ 438150 h 468630"/>
              <a:gd name="connsiteX196" fmla="*/ 811530 w 837247"/>
              <a:gd name="connsiteY196" fmla="*/ 441008 h 468630"/>
              <a:gd name="connsiteX197" fmla="*/ 819150 w 837247"/>
              <a:gd name="connsiteY197" fmla="*/ 438150 h 468630"/>
              <a:gd name="connsiteX198" fmla="*/ 819150 w 837247"/>
              <a:gd name="connsiteY198" fmla="*/ 422910 h 468630"/>
              <a:gd name="connsiteX199" fmla="*/ 797243 w 837247"/>
              <a:gd name="connsiteY199" fmla="*/ 401003 h 468630"/>
              <a:gd name="connsiteX200" fmla="*/ 819150 w 837247"/>
              <a:gd name="connsiteY200" fmla="*/ 379095 h 468630"/>
              <a:gd name="connsiteX201" fmla="*/ 819150 w 837247"/>
              <a:gd name="connsiteY201" fmla="*/ 363855 h 46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837247" h="468630">
                <a:moveTo>
                  <a:pt x="90488" y="189547"/>
                </a:moveTo>
                <a:cubicBezTo>
                  <a:pt x="81915" y="158115"/>
                  <a:pt x="91440" y="153353"/>
                  <a:pt x="99060" y="154305"/>
                </a:cubicBezTo>
                <a:cubicBezTo>
                  <a:pt x="93345" y="138113"/>
                  <a:pt x="93345" y="121920"/>
                  <a:pt x="97155" y="106680"/>
                </a:cubicBezTo>
                <a:cubicBezTo>
                  <a:pt x="100965" y="89535"/>
                  <a:pt x="110490" y="75247"/>
                  <a:pt x="121920" y="63818"/>
                </a:cubicBezTo>
                <a:cubicBezTo>
                  <a:pt x="128588" y="56197"/>
                  <a:pt x="136207" y="50483"/>
                  <a:pt x="144780" y="44768"/>
                </a:cubicBezTo>
                <a:cubicBezTo>
                  <a:pt x="151447" y="40005"/>
                  <a:pt x="159067" y="36195"/>
                  <a:pt x="166688" y="33338"/>
                </a:cubicBezTo>
                <a:lnTo>
                  <a:pt x="166688" y="33338"/>
                </a:lnTo>
                <a:cubicBezTo>
                  <a:pt x="173355" y="31433"/>
                  <a:pt x="179070" y="29528"/>
                  <a:pt x="186690" y="29528"/>
                </a:cubicBezTo>
                <a:cubicBezTo>
                  <a:pt x="208597" y="27622"/>
                  <a:pt x="224790" y="33338"/>
                  <a:pt x="236220" y="40005"/>
                </a:cubicBezTo>
                <a:cubicBezTo>
                  <a:pt x="253365" y="49530"/>
                  <a:pt x="260032" y="62865"/>
                  <a:pt x="260032" y="62865"/>
                </a:cubicBezTo>
                <a:cubicBezTo>
                  <a:pt x="260032" y="62865"/>
                  <a:pt x="304800" y="65722"/>
                  <a:pt x="284797" y="159068"/>
                </a:cubicBezTo>
                <a:cubicBezTo>
                  <a:pt x="290513" y="160972"/>
                  <a:pt x="295275" y="169545"/>
                  <a:pt x="287655" y="193358"/>
                </a:cubicBezTo>
                <a:cubicBezTo>
                  <a:pt x="279082" y="223838"/>
                  <a:pt x="271463" y="224790"/>
                  <a:pt x="266700" y="221933"/>
                </a:cubicBezTo>
                <a:cubicBezTo>
                  <a:pt x="260985" y="254318"/>
                  <a:pt x="243840" y="296228"/>
                  <a:pt x="187642" y="298133"/>
                </a:cubicBezTo>
                <a:cubicBezTo>
                  <a:pt x="130492" y="293370"/>
                  <a:pt x="112395" y="251460"/>
                  <a:pt x="107632" y="218122"/>
                </a:cubicBezTo>
                <a:cubicBezTo>
                  <a:pt x="102870" y="219075"/>
                  <a:pt x="97155" y="212408"/>
                  <a:pt x="90488" y="189547"/>
                </a:cubicBezTo>
                <a:close/>
                <a:moveTo>
                  <a:pt x="343852" y="326708"/>
                </a:moveTo>
                <a:cubicBezTo>
                  <a:pt x="296227" y="314325"/>
                  <a:pt x="257175" y="286703"/>
                  <a:pt x="257175" y="286703"/>
                </a:cubicBezTo>
                <a:lnTo>
                  <a:pt x="226695" y="382905"/>
                </a:lnTo>
                <a:lnTo>
                  <a:pt x="220980" y="401003"/>
                </a:lnTo>
                <a:lnTo>
                  <a:pt x="220980" y="401003"/>
                </a:lnTo>
                <a:lnTo>
                  <a:pt x="216217" y="416243"/>
                </a:lnTo>
                <a:lnTo>
                  <a:pt x="200025" y="370522"/>
                </a:lnTo>
                <a:cubicBezTo>
                  <a:pt x="240982" y="314325"/>
                  <a:pt x="189547" y="316230"/>
                  <a:pt x="189547" y="316230"/>
                </a:cubicBezTo>
                <a:cubicBezTo>
                  <a:pt x="189547" y="316230"/>
                  <a:pt x="138113" y="314325"/>
                  <a:pt x="179070" y="370522"/>
                </a:cubicBezTo>
                <a:lnTo>
                  <a:pt x="162877" y="416243"/>
                </a:lnTo>
                <a:lnTo>
                  <a:pt x="158115" y="401003"/>
                </a:lnTo>
                <a:lnTo>
                  <a:pt x="121920" y="286703"/>
                </a:lnTo>
                <a:cubicBezTo>
                  <a:pt x="121920" y="286703"/>
                  <a:pt x="82867" y="314325"/>
                  <a:pt x="35242" y="326708"/>
                </a:cubicBezTo>
                <a:cubicBezTo>
                  <a:pt x="11430" y="332422"/>
                  <a:pt x="2857" y="353378"/>
                  <a:pt x="0" y="372428"/>
                </a:cubicBezTo>
                <a:cubicBezTo>
                  <a:pt x="42863" y="431483"/>
                  <a:pt x="112395" y="468630"/>
                  <a:pt x="189547" y="468630"/>
                </a:cubicBezTo>
                <a:cubicBezTo>
                  <a:pt x="207645" y="468630"/>
                  <a:pt x="224790" y="466725"/>
                  <a:pt x="242888" y="462915"/>
                </a:cubicBezTo>
                <a:cubicBezTo>
                  <a:pt x="299085" y="449580"/>
                  <a:pt x="347663" y="418147"/>
                  <a:pt x="381000" y="371475"/>
                </a:cubicBezTo>
                <a:cubicBezTo>
                  <a:pt x="376238" y="352425"/>
                  <a:pt x="367665" y="332422"/>
                  <a:pt x="343852" y="326708"/>
                </a:cubicBezTo>
                <a:close/>
                <a:moveTo>
                  <a:pt x="379095" y="235268"/>
                </a:moveTo>
                <a:cubicBezTo>
                  <a:pt x="382905" y="235268"/>
                  <a:pt x="387667" y="233363"/>
                  <a:pt x="390525" y="230505"/>
                </a:cubicBezTo>
                <a:cubicBezTo>
                  <a:pt x="393382" y="227647"/>
                  <a:pt x="395288" y="223838"/>
                  <a:pt x="395288" y="219075"/>
                </a:cubicBezTo>
                <a:cubicBezTo>
                  <a:pt x="395288" y="215265"/>
                  <a:pt x="393382" y="210503"/>
                  <a:pt x="390525" y="207645"/>
                </a:cubicBezTo>
                <a:cubicBezTo>
                  <a:pt x="387667" y="204788"/>
                  <a:pt x="383857" y="202883"/>
                  <a:pt x="379095" y="202883"/>
                </a:cubicBezTo>
                <a:cubicBezTo>
                  <a:pt x="375285" y="202883"/>
                  <a:pt x="370522" y="204788"/>
                  <a:pt x="367665" y="207645"/>
                </a:cubicBezTo>
                <a:cubicBezTo>
                  <a:pt x="364807" y="210503"/>
                  <a:pt x="362902" y="214313"/>
                  <a:pt x="362902" y="219075"/>
                </a:cubicBezTo>
                <a:cubicBezTo>
                  <a:pt x="362902" y="222885"/>
                  <a:pt x="364807" y="227647"/>
                  <a:pt x="367665" y="230505"/>
                </a:cubicBezTo>
                <a:cubicBezTo>
                  <a:pt x="371475" y="233363"/>
                  <a:pt x="375285" y="235268"/>
                  <a:pt x="379095" y="235268"/>
                </a:cubicBezTo>
                <a:close/>
                <a:moveTo>
                  <a:pt x="531495" y="220028"/>
                </a:moveTo>
                <a:cubicBezTo>
                  <a:pt x="531495" y="211455"/>
                  <a:pt x="524827" y="204788"/>
                  <a:pt x="516255" y="204788"/>
                </a:cubicBezTo>
                <a:cubicBezTo>
                  <a:pt x="507682" y="204788"/>
                  <a:pt x="501015" y="211455"/>
                  <a:pt x="501015" y="220028"/>
                </a:cubicBezTo>
                <a:cubicBezTo>
                  <a:pt x="501015" y="228600"/>
                  <a:pt x="507682" y="235268"/>
                  <a:pt x="516255" y="235268"/>
                </a:cubicBezTo>
                <a:cubicBezTo>
                  <a:pt x="524827" y="235268"/>
                  <a:pt x="531495" y="228600"/>
                  <a:pt x="531495" y="220028"/>
                </a:cubicBezTo>
                <a:close/>
                <a:moveTo>
                  <a:pt x="561022" y="235268"/>
                </a:moveTo>
                <a:cubicBezTo>
                  <a:pt x="569595" y="235268"/>
                  <a:pt x="576263" y="228600"/>
                  <a:pt x="576263" y="220028"/>
                </a:cubicBezTo>
                <a:cubicBezTo>
                  <a:pt x="576263" y="211455"/>
                  <a:pt x="569595" y="204788"/>
                  <a:pt x="561022" y="204788"/>
                </a:cubicBezTo>
                <a:cubicBezTo>
                  <a:pt x="552450" y="204788"/>
                  <a:pt x="545782" y="211455"/>
                  <a:pt x="545782" y="220028"/>
                </a:cubicBezTo>
                <a:cubicBezTo>
                  <a:pt x="545782" y="228600"/>
                  <a:pt x="552450" y="235268"/>
                  <a:pt x="561022" y="235268"/>
                </a:cubicBezTo>
                <a:close/>
                <a:moveTo>
                  <a:pt x="485775" y="220028"/>
                </a:moveTo>
                <a:cubicBezTo>
                  <a:pt x="485775" y="211455"/>
                  <a:pt x="479107" y="204788"/>
                  <a:pt x="470535" y="204788"/>
                </a:cubicBezTo>
                <a:cubicBezTo>
                  <a:pt x="461963" y="204788"/>
                  <a:pt x="455295" y="211455"/>
                  <a:pt x="455295" y="220028"/>
                </a:cubicBezTo>
                <a:cubicBezTo>
                  <a:pt x="455295" y="228600"/>
                  <a:pt x="461963" y="235268"/>
                  <a:pt x="470535" y="235268"/>
                </a:cubicBezTo>
                <a:cubicBezTo>
                  <a:pt x="479107" y="235268"/>
                  <a:pt x="485775" y="228600"/>
                  <a:pt x="485775" y="220028"/>
                </a:cubicBezTo>
                <a:close/>
                <a:moveTo>
                  <a:pt x="440055" y="220028"/>
                </a:moveTo>
                <a:cubicBezTo>
                  <a:pt x="440055" y="211455"/>
                  <a:pt x="433388" y="204788"/>
                  <a:pt x="424815" y="204788"/>
                </a:cubicBezTo>
                <a:cubicBezTo>
                  <a:pt x="416242" y="204788"/>
                  <a:pt x="409575" y="211455"/>
                  <a:pt x="409575" y="220028"/>
                </a:cubicBezTo>
                <a:cubicBezTo>
                  <a:pt x="409575" y="228600"/>
                  <a:pt x="416242" y="235268"/>
                  <a:pt x="424815" y="235268"/>
                </a:cubicBezTo>
                <a:cubicBezTo>
                  <a:pt x="433388" y="235268"/>
                  <a:pt x="440055" y="228600"/>
                  <a:pt x="440055" y="220028"/>
                </a:cubicBezTo>
                <a:close/>
                <a:moveTo>
                  <a:pt x="561022" y="143828"/>
                </a:moveTo>
                <a:cubicBezTo>
                  <a:pt x="569595" y="143828"/>
                  <a:pt x="576263" y="137160"/>
                  <a:pt x="576263" y="128588"/>
                </a:cubicBezTo>
                <a:cubicBezTo>
                  <a:pt x="576263" y="120015"/>
                  <a:pt x="569595" y="113347"/>
                  <a:pt x="561022" y="113347"/>
                </a:cubicBezTo>
                <a:cubicBezTo>
                  <a:pt x="552450" y="113347"/>
                  <a:pt x="545782" y="120015"/>
                  <a:pt x="545782" y="128588"/>
                </a:cubicBezTo>
                <a:cubicBezTo>
                  <a:pt x="545782" y="137160"/>
                  <a:pt x="552450" y="143828"/>
                  <a:pt x="561022" y="143828"/>
                </a:cubicBezTo>
                <a:close/>
                <a:moveTo>
                  <a:pt x="561022" y="189547"/>
                </a:moveTo>
                <a:cubicBezTo>
                  <a:pt x="569595" y="189547"/>
                  <a:pt x="576263" y="182880"/>
                  <a:pt x="576263" y="174308"/>
                </a:cubicBezTo>
                <a:cubicBezTo>
                  <a:pt x="576263" y="165735"/>
                  <a:pt x="569595" y="159068"/>
                  <a:pt x="561022" y="159068"/>
                </a:cubicBezTo>
                <a:cubicBezTo>
                  <a:pt x="552450" y="159068"/>
                  <a:pt x="545782" y="165735"/>
                  <a:pt x="545782" y="174308"/>
                </a:cubicBezTo>
                <a:cubicBezTo>
                  <a:pt x="545782" y="182880"/>
                  <a:pt x="552450" y="189547"/>
                  <a:pt x="561022" y="189547"/>
                </a:cubicBezTo>
                <a:close/>
                <a:moveTo>
                  <a:pt x="561022" y="99060"/>
                </a:moveTo>
                <a:cubicBezTo>
                  <a:pt x="569595" y="99060"/>
                  <a:pt x="576263" y="92393"/>
                  <a:pt x="576263" y="83820"/>
                </a:cubicBezTo>
                <a:cubicBezTo>
                  <a:pt x="576263" y="75247"/>
                  <a:pt x="569595" y="68580"/>
                  <a:pt x="561022" y="68580"/>
                </a:cubicBezTo>
                <a:cubicBezTo>
                  <a:pt x="552450" y="68580"/>
                  <a:pt x="545782" y="75247"/>
                  <a:pt x="545782" y="83820"/>
                </a:cubicBezTo>
                <a:cubicBezTo>
                  <a:pt x="545782" y="91440"/>
                  <a:pt x="552450" y="99060"/>
                  <a:pt x="561022" y="99060"/>
                </a:cubicBezTo>
                <a:close/>
                <a:moveTo>
                  <a:pt x="561022" y="53340"/>
                </a:moveTo>
                <a:cubicBezTo>
                  <a:pt x="564832" y="53340"/>
                  <a:pt x="569595" y="51435"/>
                  <a:pt x="572452" y="48578"/>
                </a:cubicBezTo>
                <a:cubicBezTo>
                  <a:pt x="575310" y="45720"/>
                  <a:pt x="577215" y="41910"/>
                  <a:pt x="577215" y="37147"/>
                </a:cubicBezTo>
                <a:cubicBezTo>
                  <a:pt x="577215" y="33338"/>
                  <a:pt x="575310" y="28575"/>
                  <a:pt x="572452" y="25718"/>
                </a:cubicBezTo>
                <a:cubicBezTo>
                  <a:pt x="569595" y="22860"/>
                  <a:pt x="565785" y="20955"/>
                  <a:pt x="561022" y="20955"/>
                </a:cubicBezTo>
                <a:cubicBezTo>
                  <a:pt x="557213" y="20955"/>
                  <a:pt x="552450" y="22860"/>
                  <a:pt x="549593" y="25718"/>
                </a:cubicBezTo>
                <a:cubicBezTo>
                  <a:pt x="546735" y="28575"/>
                  <a:pt x="544830" y="32385"/>
                  <a:pt x="544830" y="37147"/>
                </a:cubicBezTo>
                <a:cubicBezTo>
                  <a:pt x="544830" y="40958"/>
                  <a:pt x="546735" y="45720"/>
                  <a:pt x="549593" y="48578"/>
                </a:cubicBezTo>
                <a:cubicBezTo>
                  <a:pt x="553402" y="51435"/>
                  <a:pt x="557213" y="53340"/>
                  <a:pt x="561022" y="53340"/>
                </a:cubicBezTo>
                <a:close/>
                <a:moveTo>
                  <a:pt x="561022" y="325755"/>
                </a:moveTo>
                <a:cubicBezTo>
                  <a:pt x="569595" y="325755"/>
                  <a:pt x="576263" y="319088"/>
                  <a:pt x="576263" y="310515"/>
                </a:cubicBezTo>
                <a:cubicBezTo>
                  <a:pt x="576263" y="301943"/>
                  <a:pt x="569595" y="295275"/>
                  <a:pt x="561022" y="295275"/>
                </a:cubicBezTo>
                <a:cubicBezTo>
                  <a:pt x="552450" y="295275"/>
                  <a:pt x="545782" y="301943"/>
                  <a:pt x="545782" y="310515"/>
                </a:cubicBezTo>
                <a:cubicBezTo>
                  <a:pt x="545782" y="319088"/>
                  <a:pt x="552450" y="325755"/>
                  <a:pt x="561022" y="325755"/>
                </a:cubicBezTo>
                <a:close/>
                <a:moveTo>
                  <a:pt x="577215" y="401003"/>
                </a:moveTo>
                <a:cubicBezTo>
                  <a:pt x="577215" y="392430"/>
                  <a:pt x="570547" y="385763"/>
                  <a:pt x="561975" y="385763"/>
                </a:cubicBezTo>
                <a:cubicBezTo>
                  <a:pt x="553402" y="385763"/>
                  <a:pt x="546735" y="392430"/>
                  <a:pt x="546735" y="401003"/>
                </a:cubicBezTo>
                <a:cubicBezTo>
                  <a:pt x="546735" y="409575"/>
                  <a:pt x="553402" y="416243"/>
                  <a:pt x="561975" y="416243"/>
                </a:cubicBezTo>
                <a:cubicBezTo>
                  <a:pt x="570547" y="416243"/>
                  <a:pt x="577215" y="409575"/>
                  <a:pt x="577215" y="401003"/>
                </a:cubicBezTo>
                <a:close/>
                <a:moveTo>
                  <a:pt x="561022" y="280988"/>
                </a:moveTo>
                <a:cubicBezTo>
                  <a:pt x="569595" y="280988"/>
                  <a:pt x="576263" y="274320"/>
                  <a:pt x="576263" y="265747"/>
                </a:cubicBezTo>
                <a:cubicBezTo>
                  <a:pt x="576263" y="257175"/>
                  <a:pt x="569595" y="250508"/>
                  <a:pt x="561022" y="250508"/>
                </a:cubicBezTo>
                <a:cubicBezTo>
                  <a:pt x="552450" y="250508"/>
                  <a:pt x="545782" y="257175"/>
                  <a:pt x="545782" y="265747"/>
                </a:cubicBezTo>
                <a:cubicBezTo>
                  <a:pt x="545782" y="273368"/>
                  <a:pt x="552450" y="280988"/>
                  <a:pt x="561022" y="280988"/>
                </a:cubicBezTo>
                <a:close/>
                <a:moveTo>
                  <a:pt x="561022" y="371475"/>
                </a:moveTo>
                <a:cubicBezTo>
                  <a:pt x="569595" y="371475"/>
                  <a:pt x="576263" y="364808"/>
                  <a:pt x="576263" y="356235"/>
                </a:cubicBezTo>
                <a:cubicBezTo>
                  <a:pt x="576263" y="347663"/>
                  <a:pt x="569595" y="340995"/>
                  <a:pt x="561022" y="340995"/>
                </a:cubicBezTo>
                <a:cubicBezTo>
                  <a:pt x="552450" y="340995"/>
                  <a:pt x="545782" y="347663"/>
                  <a:pt x="545782" y="356235"/>
                </a:cubicBezTo>
                <a:cubicBezTo>
                  <a:pt x="545782" y="364808"/>
                  <a:pt x="552450" y="371475"/>
                  <a:pt x="561022" y="371475"/>
                </a:cubicBezTo>
                <a:close/>
                <a:moveTo>
                  <a:pt x="697230" y="417195"/>
                </a:moveTo>
                <a:cubicBezTo>
                  <a:pt x="705802" y="417195"/>
                  <a:pt x="712470" y="410528"/>
                  <a:pt x="712470" y="401955"/>
                </a:cubicBezTo>
                <a:cubicBezTo>
                  <a:pt x="712470" y="393383"/>
                  <a:pt x="705802" y="386715"/>
                  <a:pt x="697230" y="386715"/>
                </a:cubicBezTo>
                <a:cubicBezTo>
                  <a:pt x="688657" y="386715"/>
                  <a:pt x="681990" y="393383"/>
                  <a:pt x="681990" y="401955"/>
                </a:cubicBezTo>
                <a:cubicBezTo>
                  <a:pt x="681990" y="409575"/>
                  <a:pt x="688657" y="417195"/>
                  <a:pt x="697230" y="417195"/>
                </a:cubicBezTo>
                <a:close/>
                <a:moveTo>
                  <a:pt x="652463" y="385763"/>
                </a:moveTo>
                <a:cubicBezTo>
                  <a:pt x="643890" y="385763"/>
                  <a:pt x="637222" y="392430"/>
                  <a:pt x="637222" y="401003"/>
                </a:cubicBezTo>
                <a:cubicBezTo>
                  <a:pt x="637222" y="409575"/>
                  <a:pt x="643890" y="416243"/>
                  <a:pt x="652463" y="416243"/>
                </a:cubicBezTo>
                <a:cubicBezTo>
                  <a:pt x="661035" y="416243"/>
                  <a:pt x="667702" y="409575"/>
                  <a:pt x="667702" y="401003"/>
                </a:cubicBezTo>
                <a:cubicBezTo>
                  <a:pt x="667702" y="392430"/>
                  <a:pt x="661035" y="385763"/>
                  <a:pt x="652463" y="385763"/>
                </a:cubicBezTo>
                <a:close/>
                <a:moveTo>
                  <a:pt x="621982" y="401003"/>
                </a:moveTo>
                <a:cubicBezTo>
                  <a:pt x="621982" y="392430"/>
                  <a:pt x="615315" y="385763"/>
                  <a:pt x="606743" y="385763"/>
                </a:cubicBezTo>
                <a:cubicBezTo>
                  <a:pt x="598170" y="385763"/>
                  <a:pt x="591502" y="392430"/>
                  <a:pt x="591502" y="401003"/>
                </a:cubicBezTo>
                <a:cubicBezTo>
                  <a:pt x="591502" y="409575"/>
                  <a:pt x="598170" y="416243"/>
                  <a:pt x="606743" y="416243"/>
                </a:cubicBezTo>
                <a:cubicBezTo>
                  <a:pt x="615315" y="417195"/>
                  <a:pt x="621982" y="409575"/>
                  <a:pt x="621982" y="401003"/>
                </a:cubicBezTo>
                <a:close/>
                <a:moveTo>
                  <a:pt x="697230" y="235268"/>
                </a:moveTo>
                <a:cubicBezTo>
                  <a:pt x="705802" y="235268"/>
                  <a:pt x="712470" y="228600"/>
                  <a:pt x="712470" y="220028"/>
                </a:cubicBezTo>
                <a:cubicBezTo>
                  <a:pt x="712470" y="211455"/>
                  <a:pt x="705802" y="204788"/>
                  <a:pt x="697230" y="204788"/>
                </a:cubicBezTo>
                <a:cubicBezTo>
                  <a:pt x="688657" y="204788"/>
                  <a:pt x="681990" y="211455"/>
                  <a:pt x="681990" y="220028"/>
                </a:cubicBezTo>
                <a:cubicBezTo>
                  <a:pt x="681990" y="228600"/>
                  <a:pt x="688657" y="235268"/>
                  <a:pt x="697230" y="235268"/>
                </a:cubicBezTo>
                <a:close/>
                <a:moveTo>
                  <a:pt x="652463" y="203835"/>
                </a:moveTo>
                <a:cubicBezTo>
                  <a:pt x="643890" y="203835"/>
                  <a:pt x="637222" y="210503"/>
                  <a:pt x="637222" y="219075"/>
                </a:cubicBezTo>
                <a:cubicBezTo>
                  <a:pt x="637222" y="227647"/>
                  <a:pt x="643890" y="234315"/>
                  <a:pt x="652463" y="234315"/>
                </a:cubicBezTo>
                <a:cubicBezTo>
                  <a:pt x="661035" y="234315"/>
                  <a:pt x="667702" y="227647"/>
                  <a:pt x="667702" y="219075"/>
                </a:cubicBezTo>
                <a:cubicBezTo>
                  <a:pt x="667702" y="211455"/>
                  <a:pt x="661035" y="203835"/>
                  <a:pt x="652463" y="203835"/>
                </a:cubicBezTo>
                <a:close/>
                <a:moveTo>
                  <a:pt x="606743" y="235268"/>
                </a:moveTo>
                <a:cubicBezTo>
                  <a:pt x="615315" y="235268"/>
                  <a:pt x="621982" y="228600"/>
                  <a:pt x="621982" y="220028"/>
                </a:cubicBezTo>
                <a:cubicBezTo>
                  <a:pt x="621982" y="211455"/>
                  <a:pt x="615315" y="204788"/>
                  <a:pt x="606743" y="204788"/>
                </a:cubicBezTo>
                <a:cubicBezTo>
                  <a:pt x="598170" y="204788"/>
                  <a:pt x="591502" y="211455"/>
                  <a:pt x="591502" y="220028"/>
                </a:cubicBezTo>
                <a:cubicBezTo>
                  <a:pt x="591502" y="228600"/>
                  <a:pt x="598170" y="235268"/>
                  <a:pt x="606743" y="235268"/>
                </a:cubicBezTo>
                <a:close/>
                <a:moveTo>
                  <a:pt x="697230" y="53340"/>
                </a:moveTo>
                <a:cubicBezTo>
                  <a:pt x="705802" y="53340"/>
                  <a:pt x="712470" y="46672"/>
                  <a:pt x="712470" y="38100"/>
                </a:cubicBezTo>
                <a:cubicBezTo>
                  <a:pt x="712470" y="29528"/>
                  <a:pt x="705802" y="22860"/>
                  <a:pt x="697230" y="22860"/>
                </a:cubicBezTo>
                <a:cubicBezTo>
                  <a:pt x="688657" y="22860"/>
                  <a:pt x="681990" y="29528"/>
                  <a:pt x="681990" y="38100"/>
                </a:cubicBezTo>
                <a:cubicBezTo>
                  <a:pt x="681990" y="46672"/>
                  <a:pt x="688657" y="53340"/>
                  <a:pt x="697230" y="53340"/>
                </a:cubicBezTo>
                <a:close/>
                <a:moveTo>
                  <a:pt x="652463" y="21908"/>
                </a:moveTo>
                <a:cubicBezTo>
                  <a:pt x="643890" y="21908"/>
                  <a:pt x="637222" y="28575"/>
                  <a:pt x="637222" y="37147"/>
                </a:cubicBezTo>
                <a:cubicBezTo>
                  <a:pt x="637222" y="45720"/>
                  <a:pt x="643890" y="52388"/>
                  <a:pt x="652463" y="52388"/>
                </a:cubicBezTo>
                <a:cubicBezTo>
                  <a:pt x="661035" y="52388"/>
                  <a:pt x="667702" y="45720"/>
                  <a:pt x="667702" y="37147"/>
                </a:cubicBezTo>
                <a:cubicBezTo>
                  <a:pt x="667702" y="28575"/>
                  <a:pt x="661035" y="21908"/>
                  <a:pt x="652463" y="21908"/>
                </a:cubicBezTo>
                <a:close/>
                <a:moveTo>
                  <a:pt x="606743" y="53340"/>
                </a:moveTo>
                <a:cubicBezTo>
                  <a:pt x="615315" y="53340"/>
                  <a:pt x="621982" y="46672"/>
                  <a:pt x="621982" y="38100"/>
                </a:cubicBezTo>
                <a:cubicBezTo>
                  <a:pt x="621982" y="29528"/>
                  <a:pt x="615315" y="22860"/>
                  <a:pt x="606743" y="22860"/>
                </a:cubicBezTo>
                <a:cubicBezTo>
                  <a:pt x="598170" y="22860"/>
                  <a:pt x="591502" y="29528"/>
                  <a:pt x="591502" y="38100"/>
                </a:cubicBezTo>
                <a:cubicBezTo>
                  <a:pt x="591502" y="46672"/>
                  <a:pt x="598170" y="53340"/>
                  <a:pt x="606743" y="53340"/>
                </a:cubicBezTo>
                <a:close/>
                <a:moveTo>
                  <a:pt x="834390" y="2858"/>
                </a:moveTo>
                <a:cubicBezTo>
                  <a:pt x="830580" y="-953"/>
                  <a:pt x="822960" y="-953"/>
                  <a:pt x="819150" y="2858"/>
                </a:cubicBezTo>
                <a:lnTo>
                  <a:pt x="773430" y="48578"/>
                </a:lnTo>
                <a:lnTo>
                  <a:pt x="756285" y="31433"/>
                </a:lnTo>
                <a:cubicBezTo>
                  <a:pt x="752475" y="27622"/>
                  <a:pt x="744855" y="27622"/>
                  <a:pt x="741045" y="31433"/>
                </a:cubicBezTo>
                <a:cubicBezTo>
                  <a:pt x="737235" y="35243"/>
                  <a:pt x="737235" y="42863"/>
                  <a:pt x="741045" y="46672"/>
                </a:cubicBezTo>
                <a:lnTo>
                  <a:pt x="765810" y="71438"/>
                </a:lnTo>
                <a:cubicBezTo>
                  <a:pt x="767715" y="73343"/>
                  <a:pt x="770572" y="74295"/>
                  <a:pt x="773430" y="74295"/>
                </a:cubicBezTo>
                <a:cubicBezTo>
                  <a:pt x="776288" y="74295"/>
                  <a:pt x="778193" y="73343"/>
                  <a:pt x="780097" y="71438"/>
                </a:cubicBezTo>
                <a:cubicBezTo>
                  <a:pt x="780097" y="71438"/>
                  <a:pt x="781050" y="70485"/>
                  <a:pt x="781050" y="70485"/>
                </a:cubicBezTo>
                <a:lnTo>
                  <a:pt x="834390" y="17145"/>
                </a:lnTo>
                <a:cubicBezTo>
                  <a:pt x="838200" y="14288"/>
                  <a:pt x="838200" y="7620"/>
                  <a:pt x="834390" y="2858"/>
                </a:cubicBezTo>
                <a:close/>
                <a:moveTo>
                  <a:pt x="819150" y="182880"/>
                </a:moveTo>
                <a:cubicBezTo>
                  <a:pt x="815340" y="179070"/>
                  <a:pt x="807720" y="179070"/>
                  <a:pt x="803910" y="182880"/>
                </a:cubicBezTo>
                <a:lnTo>
                  <a:pt x="782002" y="204788"/>
                </a:lnTo>
                <a:lnTo>
                  <a:pt x="760095" y="182880"/>
                </a:lnTo>
                <a:cubicBezTo>
                  <a:pt x="756285" y="179070"/>
                  <a:pt x="748665" y="179070"/>
                  <a:pt x="744855" y="182880"/>
                </a:cubicBezTo>
                <a:cubicBezTo>
                  <a:pt x="741045" y="186690"/>
                  <a:pt x="741045" y="194310"/>
                  <a:pt x="744855" y="198120"/>
                </a:cubicBezTo>
                <a:lnTo>
                  <a:pt x="766763" y="220028"/>
                </a:lnTo>
                <a:lnTo>
                  <a:pt x="744855" y="241935"/>
                </a:lnTo>
                <a:cubicBezTo>
                  <a:pt x="741045" y="245745"/>
                  <a:pt x="741045" y="253365"/>
                  <a:pt x="744855" y="257175"/>
                </a:cubicBezTo>
                <a:cubicBezTo>
                  <a:pt x="746760" y="259080"/>
                  <a:pt x="749618" y="260033"/>
                  <a:pt x="752475" y="260033"/>
                </a:cubicBezTo>
                <a:cubicBezTo>
                  <a:pt x="755332" y="260033"/>
                  <a:pt x="758190" y="259080"/>
                  <a:pt x="760095" y="257175"/>
                </a:cubicBezTo>
                <a:lnTo>
                  <a:pt x="782002" y="235268"/>
                </a:lnTo>
                <a:lnTo>
                  <a:pt x="803910" y="257175"/>
                </a:lnTo>
                <a:cubicBezTo>
                  <a:pt x="805815" y="259080"/>
                  <a:pt x="808672" y="260033"/>
                  <a:pt x="811530" y="260033"/>
                </a:cubicBezTo>
                <a:cubicBezTo>
                  <a:pt x="814388" y="260033"/>
                  <a:pt x="817245" y="259080"/>
                  <a:pt x="819150" y="257175"/>
                </a:cubicBezTo>
                <a:cubicBezTo>
                  <a:pt x="822960" y="253365"/>
                  <a:pt x="822960" y="245745"/>
                  <a:pt x="819150" y="241935"/>
                </a:cubicBezTo>
                <a:lnTo>
                  <a:pt x="797243" y="220028"/>
                </a:lnTo>
                <a:lnTo>
                  <a:pt x="819150" y="198120"/>
                </a:lnTo>
                <a:cubicBezTo>
                  <a:pt x="823913" y="193358"/>
                  <a:pt x="823913" y="186690"/>
                  <a:pt x="819150" y="182880"/>
                </a:cubicBezTo>
                <a:close/>
                <a:moveTo>
                  <a:pt x="819150" y="363855"/>
                </a:moveTo>
                <a:cubicBezTo>
                  <a:pt x="815340" y="360045"/>
                  <a:pt x="807720" y="360045"/>
                  <a:pt x="803910" y="363855"/>
                </a:cubicBezTo>
                <a:lnTo>
                  <a:pt x="782002" y="385763"/>
                </a:lnTo>
                <a:lnTo>
                  <a:pt x="760095" y="363855"/>
                </a:lnTo>
                <a:cubicBezTo>
                  <a:pt x="756285" y="360045"/>
                  <a:pt x="748665" y="360045"/>
                  <a:pt x="744855" y="363855"/>
                </a:cubicBezTo>
                <a:cubicBezTo>
                  <a:pt x="741045" y="367665"/>
                  <a:pt x="741045" y="375285"/>
                  <a:pt x="744855" y="379095"/>
                </a:cubicBezTo>
                <a:lnTo>
                  <a:pt x="766763" y="401003"/>
                </a:lnTo>
                <a:lnTo>
                  <a:pt x="744855" y="422910"/>
                </a:lnTo>
                <a:cubicBezTo>
                  <a:pt x="741045" y="426720"/>
                  <a:pt x="741045" y="434340"/>
                  <a:pt x="744855" y="438150"/>
                </a:cubicBezTo>
                <a:cubicBezTo>
                  <a:pt x="746760" y="440055"/>
                  <a:pt x="749618" y="441008"/>
                  <a:pt x="752475" y="441008"/>
                </a:cubicBezTo>
                <a:cubicBezTo>
                  <a:pt x="755332" y="441008"/>
                  <a:pt x="758190" y="440055"/>
                  <a:pt x="760095" y="438150"/>
                </a:cubicBezTo>
                <a:lnTo>
                  <a:pt x="782002" y="416243"/>
                </a:lnTo>
                <a:lnTo>
                  <a:pt x="803910" y="438150"/>
                </a:lnTo>
                <a:cubicBezTo>
                  <a:pt x="805815" y="440055"/>
                  <a:pt x="808672" y="441008"/>
                  <a:pt x="811530" y="441008"/>
                </a:cubicBezTo>
                <a:cubicBezTo>
                  <a:pt x="814388" y="441008"/>
                  <a:pt x="817245" y="440055"/>
                  <a:pt x="819150" y="438150"/>
                </a:cubicBezTo>
                <a:cubicBezTo>
                  <a:pt x="822960" y="434340"/>
                  <a:pt x="822960" y="426720"/>
                  <a:pt x="819150" y="422910"/>
                </a:cubicBezTo>
                <a:lnTo>
                  <a:pt x="797243" y="401003"/>
                </a:lnTo>
                <a:lnTo>
                  <a:pt x="819150" y="379095"/>
                </a:lnTo>
                <a:cubicBezTo>
                  <a:pt x="823913" y="375285"/>
                  <a:pt x="823913" y="368618"/>
                  <a:pt x="819150" y="363855"/>
                </a:cubicBezTo>
                <a:close/>
              </a:path>
            </a:pathLst>
          </a:custGeom>
          <a:solidFill>
            <a:schemeClr val="bg1">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DVAG Type Light"/>
              <a:ea typeface="+mn-ea"/>
              <a:cs typeface="+mn-cs"/>
            </a:endParaRPr>
          </a:p>
        </p:txBody>
      </p:sp>
      <p:pic>
        <p:nvPicPr>
          <p:cNvPr id="12" name="Grafik 11">
            <a:extLst>
              <a:ext uri="{FF2B5EF4-FFF2-40B4-BE49-F238E27FC236}">
                <a16:creationId xmlns:a16="http://schemas.microsoft.com/office/drawing/2014/main" id="{D06B7939-6678-B334-C56C-3CF08464BDC8}"/>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0511736" y="2556905"/>
            <a:ext cx="804146" cy="620744"/>
          </a:xfrm>
          <a:prstGeom prst="rect">
            <a:avLst/>
          </a:prstGeom>
        </p:spPr>
      </p:pic>
      <p:sp>
        <p:nvSpPr>
          <p:cNvPr id="13" name="Ellipse 12">
            <a:extLst>
              <a:ext uri="{FF2B5EF4-FFF2-40B4-BE49-F238E27FC236}">
                <a16:creationId xmlns:a16="http://schemas.microsoft.com/office/drawing/2014/main" id="{9CF1E81F-8E45-4215-4258-7294969A547C}"/>
              </a:ext>
            </a:extLst>
          </p:cNvPr>
          <p:cNvSpPr/>
          <p:nvPr/>
        </p:nvSpPr>
        <p:spPr>
          <a:xfrm>
            <a:off x="658813" y="2214940"/>
            <a:ext cx="1292401" cy="129240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de-DE" sz="1400" b="1" i="0" u="none" strike="noStrike" kern="1200" cap="none" spc="0" normalizeH="0" baseline="0" noProof="0" dirty="0">
                <a:ln>
                  <a:noFill/>
                </a:ln>
                <a:solidFill>
                  <a:prstClr val="white"/>
                </a:solidFill>
                <a:effectLst/>
                <a:uLnTx/>
                <a:uFillTx/>
                <a:latin typeface="DVAG Type"/>
                <a:ea typeface="+mn-ea"/>
                <a:cs typeface="+mn-cs"/>
              </a:rPr>
              <a:t>HEUTE</a:t>
            </a:r>
          </a:p>
        </p:txBody>
      </p:sp>
      <p:sp>
        <p:nvSpPr>
          <p:cNvPr id="14" name="Ellipse 13">
            <a:extLst>
              <a:ext uri="{FF2B5EF4-FFF2-40B4-BE49-F238E27FC236}">
                <a16:creationId xmlns:a16="http://schemas.microsoft.com/office/drawing/2014/main" id="{AC0A2A97-24A7-0C0A-B141-1F4B8F52CB25}"/>
              </a:ext>
            </a:extLst>
          </p:cNvPr>
          <p:cNvSpPr/>
          <p:nvPr/>
        </p:nvSpPr>
        <p:spPr>
          <a:xfrm>
            <a:off x="658813" y="3889410"/>
            <a:ext cx="1292401" cy="129240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de-DE" sz="1400" b="1" i="0" u="none" strike="noStrike" kern="1200" cap="none" spc="0" normalizeH="0" baseline="0" noProof="0" dirty="0">
                <a:ln>
                  <a:noFill/>
                </a:ln>
                <a:solidFill>
                  <a:sysClr val="windowText" lastClr="000000"/>
                </a:solidFill>
                <a:effectLst/>
                <a:uLnTx/>
                <a:uFillTx/>
                <a:latin typeface="DVAG Type"/>
                <a:ea typeface="+mn-ea"/>
                <a:cs typeface="+mn-cs"/>
              </a:rPr>
              <a:t>2. SCHRITT</a:t>
            </a:r>
          </a:p>
        </p:txBody>
      </p:sp>
    </p:spTree>
    <p:extLst>
      <p:ext uri="{BB962C8B-B14F-4D97-AF65-F5344CB8AC3E}">
        <p14:creationId xmlns:p14="http://schemas.microsoft.com/office/powerpoint/2010/main" val="37473936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0-#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decel="10000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750" fill="hold"/>
                                        <p:tgtEl>
                                          <p:spTgt spid="14"/>
                                        </p:tgtEl>
                                        <p:attrNameLst>
                                          <p:attrName>ppt_x</p:attrName>
                                        </p:attrNameLst>
                                      </p:cBhvr>
                                      <p:tavLst>
                                        <p:tav tm="0">
                                          <p:val>
                                            <p:strVal val="0-#ppt_w/2"/>
                                          </p:val>
                                        </p:tav>
                                        <p:tav tm="100000">
                                          <p:val>
                                            <p:strVal val="#ppt_x"/>
                                          </p:val>
                                        </p:tav>
                                      </p:tavLst>
                                    </p:anim>
                                    <p:anim calcmode="lin" valueType="num">
                                      <p:cBhvr additive="base">
                                        <p:cTn id="21" dur="750" fill="hold"/>
                                        <p:tgtEl>
                                          <p:spTgt spid="14"/>
                                        </p:tgtEl>
                                        <p:attrNameLst>
                                          <p:attrName>ppt_y</p:attrName>
                                        </p:attrNameLst>
                                      </p:cBhvr>
                                      <p:tavLst>
                                        <p:tav tm="0">
                                          <p:val>
                                            <p:strVal val="#ppt_y"/>
                                          </p:val>
                                        </p:tav>
                                        <p:tav tm="100000">
                                          <p:val>
                                            <p:strVal val="#ppt_y"/>
                                          </p:val>
                                        </p:tav>
                                      </p:tavLst>
                                    </p:anim>
                                  </p:childTnLst>
                                </p:cTn>
                              </p:par>
                            </p:childTnLst>
                          </p:cTn>
                        </p:par>
                        <p:par>
                          <p:cTn id="22" fill="hold">
                            <p:stCondLst>
                              <p:cond delay="75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1"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a:extLst>
              <a:ext uri="{FF2B5EF4-FFF2-40B4-BE49-F238E27FC236}">
                <a16:creationId xmlns:a16="http://schemas.microsoft.com/office/drawing/2014/main" id="{65B35FF8-44C0-8C23-DC11-99924E766F3A}"/>
              </a:ext>
            </a:extLst>
          </p:cNvPr>
          <p:cNvSpPr>
            <a:spLocks noChangeArrowheads="1"/>
          </p:cNvSpPr>
          <p:nvPr/>
        </p:nvSpPr>
        <p:spPr bwMode="gray">
          <a:xfrm>
            <a:off x="0" y="1172631"/>
            <a:ext cx="12192000" cy="492657"/>
          </a:xfrm>
          <a:prstGeom prst="rect">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200" b="0" i="0" u="none" strike="noStrike" kern="1200" cap="none" spc="0" normalizeH="0" baseline="0" noProof="0">
              <a:ln>
                <a:noFill/>
              </a:ln>
              <a:solidFill>
                <a:prstClr val="white"/>
              </a:solidFill>
              <a:effectLst/>
              <a:uLnTx/>
              <a:uFillTx/>
              <a:latin typeface="DVAG Type"/>
              <a:ea typeface="Arial Regular"/>
              <a:cs typeface="Arial Regular"/>
            </a:endParaRPr>
          </a:p>
        </p:txBody>
      </p:sp>
      <p:sp>
        <p:nvSpPr>
          <p:cNvPr id="2" name="Foliennummernplatzhalter 1">
            <a:extLst>
              <a:ext uri="{FF2B5EF4-FFF2-40B4-BE49-F238E27FC236}">
                <a16:creationId xmlns:a16="http://schemas.microsoft.com/office/drawing/2014/main" id="{39923274-3A71-14A3-504B-6591C857C49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F9AA2C3-625B-44D4-A683-25892D2668D5}" type="slidenum">
              <a:rPr kumimoji="0" lang="de-DE" sz="900" b="1" i="0" u="none" strike="noStrike" kern="1200" cap="none" spc="0" normalizeH="0" baseline="0" noProof="0" smtClean="0">
                <a:ln>
                  <a:noFill/>
                </a:ln>
                <a:solidFill>
                  <a:prstClr val="black"/>
                </a:solidFill>
                <a:effectLst/>
                <a:uLnTx/>
                <a:uFillTx/>
                <a:latin typeface="DVAG Type"/>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de-DE" sz="900" b="1" i="0" u="none" strike="noStrike" kern="1200" cap="none" spc="0" normalizeH="0" baseline="0" noProof="0">
              <a:ln>
                <a:noFill/>
              </a:ln>
              <a:solidFill>
                <a:prstClr val="black"/>
              </a:solidFill>
              <a:effectLst/>
              <a:uLnTx/>
              <a:uFillTx/>
              <a:latin typeface="DVAG Type"/>
              <a:ea typeface="+mn-ea"/>
              <a:cs typeface="+mn-cs"/>
            </a:endParaRPr>
          </a:p>
        </p:txBody>
      </p:sp>
      <p:sp>
        <p:nvSpPr>
          <p:cNvPr id="9" name="Rectangle 3">
            <a:extLst>
              <a:ext uri="{FF2B5EF4-FFF2-40B4-BE49-F238E27FC236}">
                <a16:creationId xmlns:a16="http://schemas.microsoft.com/office/drawing/2014/main" id="{0CC43D00-A5D4-CFDF-3660-1B85CA856B24}"/>
              </a:ext>
            </a:extLst>
          </p:cNvPr>
          <p:cNvSpPr>
            <a:spLocks noChangeArrowheads="1"/>
          </p:cNvSpPr>
          <p:nvPr/>
        </p:nvSpPr>
        <p:spPr bwMode="gray">
          <a:xfrm>
            <a:off x="0" y="1665288"/>
            <a:ext cx="12192000" cy="4464050"/>
          </a:xfrm>
          <a:prstGeom prst="rect">
            <a:avLst/>
          </a:prstGeom>
          <a:solidFill>
            <a:schemeClr val="bg1">
              <a:lumMod val="95000"/>
            </a:schemeClr>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200" b="0" i="0" u="none" strike="noStrike" kern="1200" cap="none" spc="0" normalizeH="0" baseline="0" noProof="0">
              <a:ln>
                <a:noFill/>
              </a:ln>
              <a:solidFill>
                <a:prstClr val="black"/>
              </a:solidFill>
              <a:effectLst/>
              <a:uLnTx/>
              <a:uFillTx/>
              <a:latin typeface="DVAG Type"/>
              <a:ea typeface="Arial Regular"/>
              <a:cs typeface="Arial Regular"/>
            </a:endParaRPr>
          </a:p>
        </p:txBody>
      </p:sp>
      <p:pic>
        <p:nvPicPr>
          <p:cNvPr id="12" name="Picture 8" descr="Kreis-Foerderung">
            <a:extLst>
              <a:ext uri="{FF2B5EF4-FFF2-40B4-BE49-F238E27FC236}">
                <a16:creationId xmlns:a16="http://schemas.microsoft.com/office/drawing/2014/main" id="{786B9956-CB0D-9D17-5CF4-691DE09B66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875722" y="1924548"/>
            <a:ext cx="2438396" cy="243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Kreis-Beratung">
            <a:extLst>
              <a:ext uri="{FF2B5EF4-FFF2-40B4-BE49-F238E27FC236}">
                <a16:creationId xmlns:a16="http://schemas.microsoft.com/office/drawing/2014/main" id="{E020B30A-13AC-E585-B84D-A10EC3EEE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8623996" y="1924548"/>
            <a:ext cx="2438396" cy="243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1">
            <a:extLst>
              <a:ext uri="{FF2B5EF4-FFF2-40B4-BE49-F238E27FC236}">
                <a16:creationId xmlns:a16="http://schemas.microsoft.com/office/drawing/2014/main" id="{9703370B-921C-9A6D-43FE-EA65BB1E55E1}"/>
              </a:ext>
            </a:extLst>
          </p:cNvPr>
          <p:cNvSpPr txBox="1">
            <a:spLocks noChangeArrowheads="1"/>
          </p:cNvSpPr>
          <p:nvPr/>
        </p:nvSpPr>
        <p:spPr bwMode="gray">
          <a:xfrm>
            <a:off x="5508659" y="1293160"/>
            <a:ext cx="1174682" cy="276999"/>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prstClr val="white"/>
                </a:solidFill>
                <a:effectLst/>
                <a:uLnTx/>
                <a:uFillTx/>
                <a:latin typeface="DVAG Type"/>
                <a:ea typeface="Arial Regular"/>
                <a:cs typeface="Arial Regular"/>
              </a:rPr>
              <a:t>Förderung</a:t>
            </a:r>
          </a:p>
        </p:txBody>
      </p:sp>
      <p:sp>
        <p:nvSpPr>
          <p:cNvPr id="15" name="Text Box 12">
            <a:extLst>
              <a:ext uri="{FF2B5EF4-FFF2-40B4-BE49-F238E27FC236}">
                <a16:creationId xmlns:a16="http://schemas.microsoft.com/office/drawing/2014/main" id="{263B0FC9-27DE-6463-1560-29F0869C2BA2}"/>
              </a:ext>
            </a:extLst>
          </p:cNvPr>
          <p:cNvSpPr txBox="1">
            <a:spLocks noChangeArrowheads="1"/>
          </p:cNvSpPr>
          <p:nvPr/>
        </p:nvSpPr>
        <p:spPr bwMode="gray">
          <a:xfrm>
            <a:off x="9312600" y="1293160"/>
            <a:ext cx="1061188" cy="276999"/>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prstClr val="white"/>
                </a:solidFill>
                <a:effectLst/>
                <a:uLnTx/>
                <a:uFillTx/>
                <a:latin typeface="DVAG Type"/>
                <a:ea typeface="Arial Regular"/>
                <a:cs typeface="Arial Regular"/>
              </a:rPr>
              <a:t>Beratung</a:t>
            </a:r>
          </a:p>
        </p:txBody>
      </p:sp>
      <p:pic>
        <p:nvPicPr>
          <p:cNvPr id="16" name="Picture 15" descr="Kreis-Rente">
            <a:extLst>
              <a:ext uri="{FF2B5EF4-FFF2-40B4-BE49-F238E27FC236}">
                <a16:creationId xmlns:a16="http://schemas.microsoft.com/office/drawing/2014/main" id="{13F50EED-5826-434D-B593-7DE8947912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448" y="1924548"/>
            <a:ext cx="2438396" cy="243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6">
            <a:extLst>
              <a:ext uri="{FF2B5EF4-FFF2-40B4-BE49-F238E27FC236}">
                <a16:creationId xmlns:a16="http://schemas.microsoft.com/office/drawing/2014/main" id="{EBE13F79-DEDE-7E2B-D87A-9175AA89E41A}"/>
              </a:ext>
            </a:extLst>
          </p:cNvPr>
          <p:cNvSpPr txBox="1">
            <a:spLocks noChangeArrowheads="1"/>
          </p:cNvSpPr>
          <p:nvPr/>
        </p:nvSpPr>
        <p:spPr bwMode="gray">
          <a:xfrm>
            <a:off x="2008412" y="1293160"/>
            <a:ext cx="676468" cy="276999"/>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prstClr val="white"/>
                </a:solidFill>
                <a:effectLst/>
                <a:uLnTx/>
                <a:uFillTx/>
                <a:latin typeface="DVAG Type"/>
                <a:ea typeface="Arial Regular"/>
                <a:cs typeface="Arial Regular"/>
              </a:rPr>
              <a:t>Rente</a:t>
            </a:r>
          </a:p>
        </p:txBody>
      </p:sp>
      <p:sp>
        <p:nvSpPr>
          <p:cNvPr id="7" name="Text Box 7">
            <a:extLst>
              <a:ext uri="{FF2B5EF4-FFF2-40B4-BE49-F238E27FC236}">
                <a16:creationId xmlns:a16="http://schemas.microsoft.com/office/drawing/2014/main" id="{3617CB07-FD1B-7C5B-7C43-27DED839BCDF}"/>
              </a:ext>
            </a:extLst>
          </p:cNvPr>
          <p:cNvSpPr txBox="1">
            <a:spLocks noChangeArrowheads="1"/>
          </p:cNvSpPr>
          <p:nvPr/>
        </p:nvSpPr>
        <p:spPr bwMode="gray">
          <a:xfrm>
            <a:off x="4479094" y="4542818"/>
            <a:ext cx="3233812" cy="1488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a:solidFill>
                  <a:schemeClr val="tx1"/>
                </a:solidFill>
                <a:latin typeface="Arial" panose="020B0604020202020204" pitchFamily="34" charset="0"/>
              </a:defRPr>
            </a:lvl1pPr>
            <a:lvl2pPr marL="180975" indent="-180975">
              <a:defRPr>
                <a:solidFill>
                  <a:schemeClr val="tx1"/>
                </a:solidFill>
                <a:latin typeface="Arial" panose="020B0604020202020204" pitchFamily="34" charset="0"/>
              </a:defRPr>
            </a:lvl2pPr>
            <a:lvl3pPr marL="361950" indent="-180975">
              <a:defRPr>
                <a:solidFill>
                  <a:schemeClr val="tx1"/>
                </a:solidFill>
                <a:latin typeface="Arial" panose="020B0604020202020204" pitchFamily="34" charset="0"/>
              </a:defRPr>
            </a:lvl3pPr>
            <a:lvl4pPr marL="542925" indent="-187325">
              <a:defRPr>
                <a:solidFill>
                  <a:schemeClr val="tx1"/>
                </a:solidFill>
                <a:latin typeface="Arial" panose="020B0604020202020204" pitchFamily="34" charset="0"/>
              </a:defRPr>
            </a:lvl4pPr>
            <a:lvl5pPr marL="909638" indent="-179388">
              <a:defRPr>
                <a:solidFill>
                  <a:schemeClr val="tx1"/>
                </a:solidFill>
                <a:latin typeface="Arial" panose="020B0604020202020204" pitchFamily="34" charset="0"/>
              </a:defRPr>
            </a:lvl5pPr>
            <a:lvl6pPr marL="1366838" indent="-179388" defTabSz="457200" eaLnBrk="0" fontAlgn="base" hangingPunct="0">
              <a:spcBef>
                <a:spcPct val="0"/>
              </a:spcBef>
              <a:spcAft>
                <a:spcPct val="0"/>
              </a:spcAft>
              <a:defRPr>
                <a:solidFill>
                  <a:schemeClr val="tx1"/>
                </a:solidFill>
                <a:latin typeface="Arial" panose="020B0604020202020204" pitchFamily="34" charset="0"/>
              </a:defRPr>
            </a:lvl6pPr>
            <a:lvl7pPr marL="1824038" indent="-179388" defTabSz="457200" eaLnBrk="0" fontAlgn="base" hangingPunct="0">
              <a:spcBef>
                <a:spcPct val="0"/>
              </a:spcBef>
              <a:spcAft>
                <a:spcPct val="0"/>
              </a:spcAft>
              <a:defRPr>
                <a:solidFill>
                  <a:schemeClr val="tx1"/>
                </a:solidFill>
                <a:latin typeface="Arial" panose="020B0604020202020204" pitchFamily="34" charset="0"/>
              </a:defRPr>
            </a:lvl7pPr>
            <a:lvl8pPr marL="2281238" indent="-179388" defTabSz="457200" eaLnBrk="0" fontAlgn="base" hangingPunct="0">
              <a:spcBef>
                <a:spcPct val="0"/>
              </a:spcBef>
              <a:spcAft>
                <a:spcPct val="0"/>
              </a:spcAft>
              <a:defRPr>
                <a:solidFill>
                  <a:schemeClr val="tx1"/>
                </a:solidFill>
                <a:latin typeface="Arial" panose="020B0604020202020204" pitchFamily="34" charset="0"/>
              </a:defRPr>
            </a:lvl8pPr>
            <a:lvl9pPr marL="2738438" indent="-179388"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20000"/>
              </a:lnSpc>
              <a:spcBef>
                <a:spcPts val="900"/>
              </a:spcBef>
              <a:spcAft>
                <a:spcPct val="0"/>
              </a:spcAft>
              <a:buClrTx/>
              <a:buSzTx/>
              <a:buFontTx/>
              <a:buNone/>
              <a:tabLst/>
              <a:defRPr/>
            </a:pPr>
            <a:r>
              <a:rPr kumimoji="0" lang="de-DE" altLang="de-DE" sz="1500" b="1" i="0" u="none" strike="noStrike" kern="1200" cap="none" spc="0" normalizeH="0" baseline="0" noProof="0" dirty="0">
                <a:ln>
                  <a:noFill/>
                </a:ln>
                <a:solidFill>
                  <a:srgbClr val="000000"/>
                </a:solidFill>
                <a:effectLst/>
                <a:uLnTx/>
                <a:uFillTx/>
                <a:latin typeface="DVAG Type"/>
                <a:ea typeface="Arial Regular"/>
                <a:cs typeface="Arial Regular"/>
              </a:rPr>
              <a:t>Hohe Förderung </a:t>
            </a:r>
            <a:br>
              <a:rPr kumimoji="0" lang="de-DE" altLang="de-DE" sz="1500" b="1" i="0" u="none" strike="noStrike" kern="1200" cap="none" spc="0" normalizeH="0" baseline="0" noProof="0" dirty="0">
                <a:ln>
                  <a:noFill/>
                </a:ln>
                <a:solidFill>
                  <a:srgbClr val="000000"/>
                </a:solidFill>
                <a:effectLst/>
                <a:uLnTx/>
                <a:uFillTx/>
                <a:latin typeface="DVAG Type"/>
                <a:ea typeface="Arial Regular"/>
                <a:cs typeface="Arial Regular"/>
              </a:rPr>
            </a:br>
            <a:r>
              <a:rPr kumimoji="0" lang="de-DE" altLang="de-DE" sz="1500" b="1" i="0" u="none" strike="noStrike" kern="1200" cap="none" spc="0" normalizeH="0" baseline="0" noProof="0" dirty="0">
                <a:ln>
                  <a:noFill/>
                </a:ln>
                <a:solidFill>
                  <a:srgbClr val="000000"/>
                </a:solidFill>
                <a:effectLst/>
                <a:uLnTx/>
                <a:uFillTx/>
                <a:latin typeface="DVAG Type"/>
                <a:ea typeface="Arial Regular"/>
                <a:cs typeface="Arial Regular"/>
              </a:rPr>
              <a:t>vom AG und Staat sichern</a:t>
            </a:r>
          </a:p>
          <a:p>
            <a:pPr marL="0" marR="0" lvl="0" indent="0" algn="ctr" defTabSz="914400" rtl="0" eaLnBrk="1" fontAlgn="base" latinLnBrk="0" hangingPunct="1">
              <a:lnSpc>
                <a:spcPct val="120000"/>
              </a:lnSpc>
              <a:spcBef>
                <a:spcPts val="900"/>
              </a:spcBef>
              <a:spcAft>
                <a:spcPct val="0"/>
              </a:spcAft>
              <a:buClrTx/>
              <a:buSzTx/>
              <a:buFontTx/>
              <a:buNone/>
              <a:tabLst/>
              <a:defRPr/>
            </a:pPr>
            <a:r>
              <a:rPr kumimoji="0" lang="de-DE" altLang="de-DE" sz="1500" b="0" i="0" u="none" strike="noStrike" kern="1200" cap="none" spc="0" normalizeH="0" baseline="0" noProof="0" dirty="0">
                <a:ln>
                  <a:noFill/>
                </a:ln>
                <a:solidFill>
                  <a:prstClr val="black"/>
                </a:solidFill>
                <a:effectLst/>
                <a:uLnTx/>
                <a:uFillTx/>
                <a:latin typeface="DVAG Type Light"/>
                <a:ea typeface="Arial Regular"/>
                <a:cs typeface="Arial Regular"/>
              </a:rPr>
              <a:t>Warum eine Direktversicherung </a:t>
            </a:r>
            <a:br>
              <a:rPr kumimoji="0" lang="de-DE" altLang="de-DE" sz="1500" b="0" i="0" u="none" strike="noStrike" kern="1200" cap="none" spc="0" normalizeH="0" baseline="0" noProof="0" dirty="0">
                <a:ln>
                  <a:noFill/>
                </a:ln>
                <a:solidFill>
                  <a:prstClr val="black"/>
                </a:solidFill>
                <a:effectLst/>
                <a:uLnTx/>
                <a:uFillTx/>
                <a:latin typeface="DVAG Type Light"/>
                <a:ea typeface="Arial Regular"/>
                <a:cs typeface="Arial Regular"/>
              </a:rPr>
            </a:br>
            <a:r>
              <a:rPr kumimoji="0" lang="de-DE" altLang="de-DE" sz="1500" b="0" i="0" u="none" strike="noStrike" kern="1200" cap="none" spc="0" normalizeH="0" baseline="0" noProof="0" dirty="0">
                <a:ln>
                  <a:noFill/>
                </a:ln>
                <a:solidFill>
                  <a:prstClr val="black"/>
                </a:solidFill>
                <a:effectLst/>
                <a:uLnTx/>
                <a:uFillTx/>
                <a:latin typeface="DVAG Type Light"/>
                <a:ea typeface="Arial Regular"/>
                <a:cs typeface="Arial Regular"/>
              </a:rPr>
              <a:t>mit Förderung vom AG und Staat die beste Wahl ist.</a:t>
            </a:r>
            <a:endParaRPr kumimoji="0" lang="de-DE" altLang="de-DE" sz="1500" b="0" i="0" u="none" strike="noStrike" kern="1200" cap="none" spc="0" normalizeH="0" baseline="0" noProof="0" dirty="0">
              <a:ln>
                <a:noFill/>
              </a:ln>
              <a:solidFill>
                <a:prstClr val="black"/>
              </a:solidFill>
              <a:effectLst/>
              <a:uLnTx/>
              <a:uFillTx/>
              <a:latin typeface="DVAG Type"/>
              <a:ea typeface="Arial Regular"/>
              <a:cs typeface="Arial Regular"/>
            </a:endParaRPr>
          </a:p>
        </p:txBody>
      </p:sp>
      <p:sp>
        <p:nvSpPr>
          <p:cNvPr id="10" name="Text Box 6">
            <a:extLst>
              <a:ext uri="{FF2B5EF4-FFF2-40B4-BE49-F238E27FC236}">
                <a16:creationId xmlns:a16="http://schemas.microsoft.com/office/drawing/2014/main" id="{3EEEC617-8242-8D6D-49E2-8E1CC20215FD}"/>
              </a:ext>
            </a:extLst>
          </p:cNvPr>
          <p:cNvSpPr txBox="1">
            <a:spLocks noChangeArrowheads="1"/>
          </p:cNvSpPr>
          <p:nvPr/>
        </p:nvSpPr>
        <p:spPr bwMode="gray">
          <a:xfrm>
            <a:off x="729740" y="4542818"/>
            <a:ext cx="3233812" cy="1211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a:solidFill>
                  <a:schemeClr val="tx1"/>
                </a:solidFill>
                <a:latin typeface="Arial" panose="020B0604020202020204" pitchFamily="34" charset="0"/>
              </a:defRPr>
            </a:lvl1pPr>
            <a:lvl2pPr marL="180975" indent="-180975">
              <a:defRPr>
                <a:solidFill>
                  <a:schemeClr val="tx1"/>
                </a:solidFill>
                <a:latin typeface="Arial" panose="020B0604020202020204" pitchFamily="34" charset="0"/>
              </a:defRPr>
            </a:lvl2pPr>
            <a:lvl3pPr marL="361950" indent="-180975">
              <a:defRPr>
                <a:solidFill>
                  <a:schemeClr val="tx1"/>
                </a:solidFill>
                <a:latin typeface="Arial" panose="020B0604020202020204" pitchFamily="34" charset="0"/>
              </a:defRPr>
            </a:lvl3pPr>
            <a:lvl4pPr marL="542925" indent="-187325">
              <a:defRPr>
                <a:solidFill>
                  <a:schemeClr val="tx1"/>
                </a:solidFill>
                <a:latin typeface="Arial" panose="020B0604020202020204" pitchFamily="34" charset="0"/>
              </a:defRPr>
            </a:lvl4pPr>
            <a:lvl5pPr marL="909638" indent="-179388">
              <a:defRPr>
                <a:solidFill>
                  <a:schemeClr val="tx1"/>
                </a:solidFill>
                <a:latin typeface="Arial" panose="020B0604020202020204" pitchFamily="34" charset="0"/>
              </a:defRPr>
            </a:lvl5pPr>
            <a:lvl6pPr marL="1366838" indent="-179388" defTabSz="457200" eaLnBrk="0" fontAlgn="base" hangingPunct="0">
              <a:spcBef>
                <a:spcPct val="0"/>
              </a:spcBef>
              <a:spcAft>
                <a:spcPct val="0"/>
              </a:spcAft>
              <a:defRPr>
                <a:solidFill>
                  <a:schemeClr val="tx1"/>
                </a:solidFill>
                <a:latin typeface="Arial" panose="020B0604020202020204" pitchFamily="34" charset="0"/>
              </a:defRPr>
            </a:lvl6pPr>
            <a:lvl7pPr marL="1824038" indent="-179388" defTabSz="457200" eaLnBrk="0" fontAlgn="base" hangingPunct="0">
              <a:spcBef>
                <a:spcPct val="0"/>
              </a:spcBef>
              <a:spcAft>
                <a:spcPct val="0"/>
              </a:spcAft>
              <a:defRPr>
                <a:solidFill>
                  <a:schemeClr val="tx1"/>
                </a:solidFill>
                <a:latin typeface="Arial" panose="020B0604020202020204" pitchFamily="34" charset="0"/>
              </a:defRPr>
            </a:lvl7pPr>
            <a:lvl8pPr marL="2281238" indent="-179388" defTabSz="457200" eaLnBrk="0" fontAlgn="base" hangingPunct="0">
              <a:spcBef>
                <a:spcPct val="0"/>
              </a:spcBef>
              <a:spcAft>
                <a:spcPct val="0"/>
              </a:spcAft>
              <a:defRPr>
                <a:solidFill>
                  <a:schemeClr val="tx1"/>
                </a:solidFill>
                <a:latin typeface="Arial" panose="020B0604020202020204" pitchFamily="34" charset="0"/>
              </a:defRPr>
            </a:lvl8pPr>
            <a:lvl9pPr marL="2738438" indent="-179388"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20000"/>
              </a:lnSpc>
              <a:spcBef>
                <a:spcPts val="900"/>
              </a:spcBef>
              <a:spcAft>
                <a:spcPct val="0"/>
              </a:spcAft>
              <a:buClrTx/>
              <a:buSzTx/>
              <a:buFontTx/>
              <a:buNone/>
              <a:tabLst/>
              <a:defRPr/>
            </a:pPr>
            <a:r>
              <a:rPr kumimoji="0" lang="de-DE" altLang="de-DE" sz="1500" b="1" i="0" u="none" strike="noStrike" kern="1200" cap="none" spc="0" normalizeH="0" baseline="0" noProof="0" dirty="0">
                <a:ln>
                  <a:noFill/>
                </a:ln>
                <a:solidFill>
                  <a:srgbClr val="000000"/>
                </a:solidFill>
                <a:effectLst/>
                <a:uLnTx/>
                <a:uFillTx/>
                <a:latin typeface="DVAG Type"/>
                <a:ea typeface="Arial Regular"/>
                <a:cs typeface="Arial Regular"/>
              </a:rPr>
              <a:t>Rente sichern</a:t>
            </a:r>
            <a:br>
              <a:rPr kumimoji="0" lang="de-DE" altLang="de-DE" sz="1500" b="1" i="0" u="none" strike="noStrike" kern="1200" cap="none" spc="0" normalizeH="0" baseline="0" noProof="0" dirty="0">
                <a:ln>
                  <a:noFill/>
                </a:ln>
                <a:solidFill>
                  <a:srgbClr val="000000"/>
                </a:solidFill>
                <a:effectLst/>
                <a:uLnTx/>
                <a:uFillTx/>
                <a:latin typeface="DVAG Type"/>
                <a:ea typeface="Arial Regular"/>
                <a:cs typeface="Arial Regular"/>
              </a:rPr>
            </a:br>
            <a:endParaRPr kumimoji="0" lang="de-DE" altLang="de-DE" sz="1500" b="1" i="0" u="none" strike="noStrike" kern="1200" cap="none" spc="0" normalizeH="0" baseline="0" noProof="0" dirty="0">
              <a:ln>
                <a:noFill/>
              </a:ln>
              <a:solidFill>
                <a:srgbClr val="000000"/>
              </a:solidFill>
              <a:effectLst/>
              <a:uLnTx/>
              <a:uFillTx/>
              <a:latin typeface="DVAG Type"/>
              <a:ea typeface="Arial Regular"/>
              <a:cs typeface="Arial Regular"/>
            </a:endParaRPr>
          </a:p>
          <a:p>
            <a:pPr marL="0" marR="0" lvl="0" indent="0" algn="ctr" defTabSz="914400" rtl="0" eaLnBrk="1" fontAlgn="base" latinLnBrk="0" hangingPunct="1">
              <a:lnSpc>
                <a:spcPct val="120000"/>
              </a:lnSpc>
              <a:spcBef>
                <a:spcPts val="900"/>
              </a:spcBef>
              <a:spcAft>
                <a:spcPct val="0"/>
              </a:spcAft>
              <a:buClrTx/>
              <a:buSzTx/>
              <a:buFontTx/>
              <a:buNone/>
              <a:tabLst/>
              <a:defRPr/>
            </a:pPr>
            <a:r>
              <a:rPr kumimoji="0" lang="de-DE" altLang="de-DE" sz="1500" b="0" i="0" u="none" strike="noStrike" kern="1200" cap="none" spc="0" normalizeH="0" baseline="0" noProof="0" dirty="0">
                <a:ln>
                  <a:noFill/>
                </a:ln>
                <a:solidFill>
                  <a:prstClr val="black"/>
                </a:solidFill>
                <a:effectLst/>
                <a:uLnTx/>
                <a:uFillTx/>
                <a:latin typeface="DVAG Type Light"/>
                <a:ea typeface="Arial Regular"/>
                <a:cs typeface="Arial Regular"/>
              </a:rPr>
              <a:t>Warum zusätzliche Vorsorge </a:t>
            </a:r>
            <a:br>
              <a:rPr kumimoji="0" lang="de-DE" altLang="de-DE" sz="1500" b="0" i="0" u="none" strike="noStrike" kern="1200" cap="none" spc="0" normalizeH="0" baseline="0" noProof="0" dirty="0">
                <a:ln>
                  <a:noFill/>
                </a:ln>
                <a:solidFill>
                  <a:prstClr val="black"/>
                </a:solidFill>
                <a:effectLst/>
                <a:uLnTx/>
                <a:uFillTx/>
                <a:latin typeface="DVAG Type Light"/>
                <a:ea typeface="Arial Regular"/>
                <a:cs typeface="Arial Regular"/>
              </a:rPr>
            </a:br>
            <a:r>
              <a:rPr kumimoji="0" lang="de-DE" altLang="de-DE" sz="1500" b="0" i="0" u="none" strike="noStrike" kern="1200" cap="none" spc="0" normalizeH="0" baseline="0" noProof="0" dirty="0">
                <a:ln>
                  <a:noFill/>
                </a:ln>
                <a:solidFill>
                  <a:prstClr val="black"/>
                </a:solidFill>
                <a:effectLst/>
                <a:uLnTx/>
                <a:uFillTx/>
                <a:latin typeface="DVAG Type Light"/>
                <a:ea typeface="Arial Regular"/>
                <a:cs typeface="Arial Regular"/>
              </a:rPr>
              <a:t>nötig ist.</a:t>
            </a:r>
          </a:p>
        </p:txBody>
      </p:sp>
      <p:sp>
        <p:nvSpPr>
          <p:cNvPr id="11" name="Text Box 8">
            <a:extLst>
              <a:ext uri="{FF2B5EF4-FFF2-40B4-BE49-F238E27FC236}">
                <a16:creationId xmlns:a16="http://schemas.microsoft.com/office/drawing/2014/main" id="{070A6E18-0D3C-DE40-1700-79D65509B9DB}"/>
              </a:ext>
            </a:extLst>
          </p:cNvPr>
          <p:cNvSpPr txBox="1">
            <a:spLocks noChangeArrowheads="1"/>
          </p:cNvSpPr>
          <p:nvPr/>
        </p:nvSpPr>
        <p:spPr bwMode="gray">
          <a:xfrm>
            <a:off x="8338028" y="4542818"/>
            <a:ext cx="3010332" cy="1211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a:solidFill>
                  <a:schemeClr val="tx1"/>
                </a:solidFill>
                <a:latin typeface="Arial" panose="020B0604020202020204" pitchFamily="34" charset="0"/>
              </a:defRPr>
            </a:lvl1pPr>
            <a:lvl2pPr marL="180975" indent="-180975">
              <a:defRPr>
                <a:solidFill>
                  <a:schemeClr val="tx1"/>
                </a:solidFill>
                <a:latin typeface="Arial" panose="020B0604020202020204" pitchFamily="34" charset="0"/>
              </a:defRPr>
            </a:lvl2pPr>
            <a:lvl3pPr marL="361950" indent="-180975">
              <a:defRPr>
                <a:solidFill>
                  <a:schemeClr val="tx1"/>
                </a:solidFill>
                <a:latin typeface="Arial" panose="020B0604020202020204" pitchFamily="34" charset="0"/>
              </a:defRPr>
            </a:lvl3pPr>
            <a:lvl4pPr marL="542925" indent="-187325">
              <a:defRPr>
                <a:solidFill>
                  <a:schemeClr val="tx1"/>
                </a:solidFill>
                <a:latin typeface="Arial" panose="020B0604020202020204" pitchFamily="34" charset="0"/>
              </a:defRPr>
            </a:lvl4pPr>
            <a:lvl5pPr marL="909638" indent="-179388">
              <a:defRPr>
                <a:solidFill>
                  <a:schemeClr val="tx1"/>
                </a:solidFill>
                <a:latin typeface="Arial" panose="020B0604020202020204" pitchFamily="34" charset="0"/>
              </a:defRPr>
            </a:lvl5pPr>
            <a:lvl6pPr marL="1366838" indent="-179388" defTabSz="457200" eaLnBrk="0" fontAlgn="base" hangingPunct="0">
              <a:spcBef>
                <a:spcPct val="0"/>
              </a:spcBef>
              <a:spcAft>
                <a:spcPct val="0"/>
              </a:spcAft>
              <a:defRPr>
                <a:solidFill>
                  <a:schemeClr val="tx1"/>
                </a:solidFill>
                <a:latin typeface="Arial" panose="020B0604020202020204" pitchFamily="34" charset="0"/>
              </a:defRPr>
            </a:lvl6pPr>
            <a:lvl7pPr marL="1824038" indent="-179388" defTabSz="457200" eaLnBrk="0" fontAlgn="base" hangingPunct="0">
              <a:spcBef>
                <a:spcPct val="0"/>
              </a:spcBef>
              <a:spcAft>
                <a:spcPct val="0"/>
              </a:spcAft>
              <a:defRPr>
                <a:solidFill>
                  <a:schemeClr val="tx1"/>
                </a:solidFill>
                <a:latin typeface="Arial" panose="020B0604020202020204" pitchFamily="34" charset="0"/>
              </a:defRPr>
            </a:lvl7pPr>
            <a:lvl8pPr marL="2281238" indent="-179388" defTabSz="457200" eaLnBrk="0" fontAlgn="base" hangingPunct="0">
              <a:spcBef>
                <a:spcPct val="0"/>
              </a:spcBef>
              <a:spcAft>
                <a:spcPct val="0"/>
              </a:spcAft>
              <a:defRPr>
                <a:solidFill>
                  <a:schemeClr val="tx1"/>
                </a:solidFill>
                <a:latin typeface="Arial" panose="020B0604020202020204" pitchFamily="34" charset="0"/>
              </a:defRPr>
            </a:lvl8pPr>
            <a:lvl9pPr marL="2738438" indent="-179388"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20000"/>
              </a:lnSpc>
              <a:spcBef>
                <a:spcPts val="900"/>
              </a:spcBef>
              <a:spcAft>
                <a:spcPct val="0"/>
              </a:spcAft>
              <a:buClrTx/>
              <a:buSzTx/>
              <a:buFontTx/>
              <a:buNone/>
              <a:tabLst/>
              <a:defRPr/>
            </a:pPr>
            <a:r>
              <a:rPr kumimoji="0" lang="de-DE" altLang="de-DE" sz="1500" b="1" i="0" u="none" strike="noStrike" kern="1200" cap="none" spc="0" normalizeH="0" baseline="0" noProof="0" dirty="0">
                <a:ln>
                  <a:noFill/>
                </a:ln>
                <a:solidFill>
                  <a:srgbClr val="000000"/>
                </a:solidFill>
                <a:effectLst/>
                <a:uLnTx/>
                <a:uFillTx/>
                <a:latin typeface="DVAG Type"/>
                <a:ea typeface="Arial Regular"/>
                <a:cs typeface="Arial Regular"/>
              </a:rPr>
              <a:t>Persönliche </a:t>
            </a:r>
            <a:br>
              <a:rPr kumimoji="0" lang="de-DE" altLang="de-DE" sz="1500" b="1" i="0" u="none" strike="noStrike" kern="1200" cap="none" spc="0" normalizeH="0" baseline="0" noProof="0" dirty="0">
                <a:ln>
                  <a:noFill/>
                </a:ln>
                <a:solidFill>
                  <a:srgbClr val="000000"/>
                </a:solidFill>
                <a:effectLst/>
                <a:uLnTx/>
                <a:uFillTx/>
                <a:latin typeface="DVAG Type"/>
                <a:ea typeface="Arial Regular"/>
                <a:cs typeface="Arial Regular"/>
              </a:rPr>
            </a:br>
            <a:r>
              <a:rPr kumimoji="0" lang="de-DE" altLang="de-DE" sz="1500" b="1" i="0" u="none" strike="noStrike" kern="1200" cap="none" spc="0" normalizeH="0" baseline="0" noProof="0" dirty="0">
                <a:ln>
                  <a:noFill/>
                </a:ln>
                <a:solidFill>
                  <a:srgbClr val="000000"/>
                </a:solidFill>
                <a:effectLst/>
                <a:uLnTx/>
                <a:uFillTx/>
                <a:latin typeface="DVAG Type"/>
                <a:ea typeface="Arial Regular"/>
                <a:cs typeface="Arial Regular"/>
              </a:rPr>
              <a:t>Beratung sichern </a:t>
            </a:r>
          </a:p>
          <a:p>
            <a:pPr marL="0" marR="0" lvl="0" indent="0" algn="ctr" defTabSz="914400" rtl="0" eaLnBrk="1" fontAlgn="base" latinLnBrk="0" hangingPunct="1">
              <a:lnSpc>
                <a:spcPct val="120000"/>
              </a:lnSpc>
              <a:spcBef>
                <a:spcPts val="900"/>
              </a:spcBef>
              <a:spcAft>
                <a:spcPct val="0"/>
              </a:spcAft>
              <a:buClrTx/>
              <a:buSzTx/>
              <a:buFontTx/>
              <a:buNone/>
              <a:tabLst/>
              <a:defRPr/>
            </a:pPr>
            <a:r>
              <a:rPr kumimoji="0" lang="de-DE" altLang="de-DE" sz="1500" b="0" i="0" u="none" strike="noStrike" kern="1200" cap="none" spc="0" normalizeH="0" baseline="0" noProof="0" dirty="0">
                <a:ln>
                  <a:noFill/>
                </a:ln>
                <a:solidFill>
                  <a:prstClr val="black"/>
                </a:solidFill>
                <a:effectLst/>
                <a:uLnTx/>
                <a:uFillTx/>
                <a:latin typeface="DVAG Type Light"/>
                <a:ea typeface="Arial Regular"/>
                <a:cs typeface="Arial Regular"/>
              </a:rPr>
              <a:t>Der Weg zu Ihrer ganz individuellen Absicherung.</a:t>
            </a:r>
          </a:p>
        </p:txBody>
      </p:sp>
      <p:sp>
        <p:nvSpPr>
          <p:cNvPr id="4" name="Rechteck 3">
            <a:extLst>
              <a:ext uri="{FF2B5EF4-FFF2-40B4-BE49-F238E27FC236}">
                <a16:creationId xmlns:a16="http://schemas.microsoft.com/office/drawing/2014/main" id="{350B668B-B973-A369-294A-F34C3632DB53}"/>
              </a:ext>
            </a:extLst>
          </p:cNvPr>
          <p:cNvSpPr/>
          <p:nvPr/>
        </p:nvSpPr>
        <p:spPr>
          <a:xfrm flipH="1">
            <a:off x="4221632" y="1103312"/>
            <a:ext cx="7970368" cy="5134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de-DE" sz="1400" b="0" i="0" u="none" strike="noStrike" kern="1200" cap="none" spc="0" normalizeH="0" baseline="0" noProof="0">
              <a:ln>
                <a:noFill/>
              </a:ln>
              <a:solidFill>
                <a:prstClr val="white"/>
              </a:solidFill>
              <a:effectLst/>
              <a:uLnTx/>
              <a:uFillTx/>
              <a:latin typeface="DVAG Type Light"/>
              <a:ea typeface="+mn-ea"/>
              <a:cs typeface="+mn-cs"/>
            </a:endParaRPr>
          </a:p>
        </p:txBody>
      </p:sp>
    </p:spTree>
    <p:extLst>
      <p:ext uri="{BB962C8B-B14F-4D97-AF65-F5344CB8AC3E}">
        <p14:creationId xmlns:p14="http://schemas.microsoft.com/office/powerpoint/2010/main" val="264335598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215FAAE-0BD0-749B-B2B6-F4927617E3B1}"/>
              </a:ext>
            </a:extLst>
          </p:cNvPr>
          <p:cNvSpPr>
            <a:spLocks noGrp="1"/>
          </p:cNvSpPr>
          <p:nvPr>
            <p:ph type="sldNum" sz="quarter" idx="12"/>
          </p:nvPr>
        </p:nvSpPr>
        <p:spPr>
          <a:xfrm>
            <a:off x="124267" y="6349209"/>
            <a:ext cx="388621" cy="13969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F9AA2C3-625B-44D4-A683-25892D2668D5}" type="slidenum">
              <a:rPr kumimoji="0" lang="de-DE" sz="900" b="1" i="0" u="none" strike="noStrike" kern="1200" cap="none" spc="0" normalizeH="0" baseline="0" noProof="0" smtClean="0">
                <a:ln>
                  <a:noFill/>
                </a:ln>
                <a:solidFill>
                  <a:prstClr val="black"/>
                </a:solidFill>
                <a:effectLst/>
                <a:uLnTx/>
                <a:uFillTx/>
                <a:latin typeface="DVAG Type"/>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de-DE" sz="900" b="1" i="0" u="none" strike="noStrike" kern="1200" cap="none" spc="0" normalizeH="0" baseline="0" noProof="0">
              <a:ln>
                <a:noFill/>
              </a:ln>
              <a:solidFill>
                <a:prstClr val="black"/>
              </a:solidFill>
              <a:effectLst/>
              <a:uLnTx/>
              <a:uFillTx/>
              <a:latin typeface="DVAG Type"/>
              <a:ea typeface="+mn-ea"/>
              <a:cs typeface="+mn-cs"/>
            </a:endParaRPr>
          </a:p>
        </p:txBody>
      </p:sp>
      <p:sp>
        <p:nvSpPr>
          <p:cNvPr id="3" name="Titel 2">
            <a:extLst>
              <a:ext uri="{FF2B5EF4-FFF2-40B4-BE49-F238E27FC236}">
                <a16:creationId xmlns:a16="http://schemas.microsoft.com/office/drawing/2014/main" id="{8F52D54C-A000-FF48-DCA1-AA12B6CB8091}"/>
              </a:ext>
            </a:extLst>
          </p:cNvPr>
          <p:cNvSpPr>
            <a:spLocks noGrp="1"/>
          </p:cNvSpPr>
          <p:nvPr>
            <p:ph type="title"/>
          </p:nvPr>
        </p:nvSpPr>
        <p:spPr>
          <a:xfrm>
            <a:off x="658813" y="450806"/>
            <a:ext cx="10137776" cy="432000"/>
          </a:xfrm>
        </p:spPr>
        <p:txBody>
          <a:bodyPr/>
          <a:lstStyle/>
          <a:p>
            <a:r>
              <a:rPr lang="de-DE"/>
              <a:t>Warum brauche ich eine Betriebsrente?</a:t>
            </a:r>
            <a:endParaRPr lang="de-DE" dirty="0"/>
          </a:p>
        </p:txBody>
      </p:sp>
      <p:sp>
        <p:nvSpPr>
          <p:cNvPr id="42" name="Textplatzhalter 41">
            <a:extLst>
              <a:ext uri="{FF2B5EF4-FFF2-40B4-BE49-F238E27FC236}">
                <a16:creationId xmlns:a16="http://schemas.microsoft.com/office/drawing/2014/main" id="{963EB6A1-F3D0-D61A-4577-14D307E84F82}"/>
              </a:ext>
            </a:extLst>
          </p:cNvPr>
          <p:cNvSpPr>
            <a:spLocks noGrp="1"/>
          </p:cNvSpPr>
          <p:nvPr>
            <p:ph type="body" sz="quarter" idx="14"/>
          </p:nvPr>
        </p:nvSpPr>
        <p:spPr/>
        <p:txBody>
          <a:bodyPr/>
          <a:lstStyle/>
          <a:p>
            <a:r>
              <a:rPr lang="de-DE" dirty="0"/>
              <a:t>Quelle: www.deutsche-rentenversicherung.de </a:t>
            </a:r>
          </a:p>
        </p:txBody>
      </p:sp>
      <p:sp>
        <p:nvSpPr>
          <p:cNvPr id="21" name="Textfeld 20">
            <a:extLst>
              <a:ext uri="{FF2B5EF4-FFF2-40B4-BE49-F238E27FC236}">
                <a16:creationId xmlns:a16="http://schemas.microsoft.com/office/drawing/2014/main" id="{9C6803AC-C38E-62CC-EC02-E72D6DE8678C}"/>
              </a:ext>
            </a:extLst>
          </p:cNvPr>
          <p:cNvSpPr txBox="1"/>
          <p:nvPr/>
        </p:nvSpPr>
        <p:spPr bwMode="auto">
          <a:xfrm>
            <a:off x="7181603" y="2984376"/>
            <a:ext cx="3185296" cy="246221"/>
          </a:xfrm>
          <a:prstGeom prst="rect">
            <a:avLst/>
          </a:prstGeom>
          <a:noFill/>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prstClr val="black"/>
                </a:solidFill>
                <a:effectLst/>
                <a:uLnTx/>
                <a:uFillTx/>
                <a:latin typeface="DVAG Type"/>
                <a:ea typeface="+mn-ea"/>
                <a:cs typeface="+mn-cs"/>
              </a:rPr>
              <a:t>Rentenniveau bei Rentenbeginn</a:t>
            </a:r>
          </a:p>
        </p:txBody>
      </p:sp>
      <p:graphicFrame>
        <p:nvGraphicFramePr>
          <p:cNvPr id="29" name="Diagramm 28">
            <a:extLst>
              <a:ext uri="{FF2B5EF4-FFF2-40B4-BE49-F238E27FC236}">
                <a16:creationId xmlns:a16="http://schemas.microsoft.com/office/drawing/2014/main" id="{DCCB6764-068F-08EC-A587-95097679E102}"/>
              </a:ext>
            </a:extLst>
          </p:cNvPr>
          <p:cNvGraphicFramePr/>
          <p:nvPr/>
        </p:nvGraphicFramePr>
        <p:xfrm>
          <a:off x="4223792" y="1041400"/>
          <a:ext cx="7309396" cy="5087938"/>
        </p:xfrm>
        <a:graphic>
          <a:graphicData uri="http://schemas.openxmlformats.org/drawingml/2006/chart">
            <c:chart xmlns:c="http://schemas.openxmlformats.org/drawingml/2006/chart" xmlns:r="http://schemas.openxmlformats.org/officeDocument/2006/relationships" r:id="rId2"/>
          </a:graphicData>
        </a:graphic>
      </p:graphicFrame>
      <p:sp>
        <p:nvSpPr>
          <p:cNvPr id="35" name="Inhaltsplatzhalter 4">
            <a:extLst>
              <a:ext uri="{FF2B5EF4-FFF2-40B4-BE49-F238E27FC236}">
                <a16:creationId xmlns:a16="http://schemas.microsoft.com/office/drawing/2014/main" id="{8C5004F7-EFF0-293A-D00D-CD6B9DF17B60}"/>
              </a:ext>
            </a:extLst>
          </p:cNvPr>
          <p:cNvSpPr txBox="1">
            <a:spLocks/>
          </p:cNvSpPr>
          <p:nvPr/>
        </p:nvSpPr>
        <p:spPr>
          <a:xfrm>
            <a:off x="658813" y="1665288"/>
            <a:ext cx="2988915" cy="4464050"/>
          </a:xfrm>
          <a:prstGeom prst="rect">
            <a:avLst/>
          </a:prstGeom>
        </p:spPr>
        <p:txBody>
          <a:bodyPr vert="horz" lIns="0" tIns="0" rIns="0" bIns="0" rtlCol="0" anchor="ctr">
            <a:noAutofit/>
          </a:bodyPr>
          <a:lstStyle>
            <a:lvl1pPr marL="0" indent="0" algn="l" defTabSz="914400" rtl="0" eaLnBrk="1" latinLnBrk="0" hangingPunct="1">
              <a:lnSpc>
                <a:spcPct val="120000"/>
              </a:lnSpc>
              <a:spcBef>
                <a:spcPts val="2100"/>
              </a:spcBef>
              <a:buFont typeface="Arial" panose="020B0604020202020204" pitchFamily="34" charset="0"/>
              <a:buChar char="​"/>
              <a:defRPr sz="1600" b="1" kern="1200">
                <a:solidFill>
                  <a:schemeClr val="accent1"/>
                </a:solidFill>
                <a:latin typeface="+mj-lt"/>
                <a:ea typeface="+mn-ea"/>
                <a:cs typeface="+mn-cs"/>
              </a:defRPr>
            </a:lvl1pPr>
            <a:lvl2pPr marL="0" indent="0" algn="l" defTabSz="914400" rtl="0" eaLnBrk="1" latinLnBrk="0" hangingPunct="1">
              <a:lnSpc>
                <a:spcPct val="120000"/>
              </a:lnSpc>
              <a:spcBef>
                <a:spcPts val="600"/>
              </a:spcBef>
              <a:buFont typeface="Arial" panose="020B0604020202020204" pitchFamily="34" charset="0"/>
              <a:buChar char="​"/>
              <a:defRPr sz="1600" kern="1200">
                <a:solidFill>
                  <a:schemeClr val="tx1"/>
                </a:solidFill>
                <a:latin typeface="+mn-lt"/>
                <a:ea typeface="+mn-ea"/>
                <a:cs typeface="+mn-cs"/>
              </a:defRPr>
            </a:lvl2pPr>
            <a:lvl3pPr marL="180000" indent="-180000" algn="l" defTabSz="914400" rtl="0" eaLnBrk="1" latinLnBrk="0" hangingPunct="1">
              <a:lnSpc>
                <a:spcPct val="120000"/>
              </a:lnSpc>
              <a:spcBef>
                <a:spcPts val="600"/>
              </a:spcBef>
              <a:buSzPct val="100000"/>
              <a:buFont typeface="DVAG Type Light" panose="020B0403020209040204" pitchFamily="34" charset="0"/>
              <a:buChar char="•"/>
              <a:defRPr sz="1600" kern="1200">
                <a:solidFill>
                  <a:schemeClr val="tx1"/>
                </a:solidFill>
                <a:latin typeface="+mn-lt"/>
                <a:ea typeface="+mn-ea"/>
                <a:cs typeface="+mn-cs"/>
              </a:defRPr>
            </a:lvl3pPr>
            <a:lvl4pPr marL="360000" indent="-180000" algn="l" defTabSz="914400" rtl="0" eaLnBrk="1" latinLnBrk="0" hangingPunct="1">
              <a:lnSpc>
                <a:spcPct val="120000"/>
              </a:lnSpc>
              <a:spcBef>
                <a:spcPts val="600"/>
              </a:spcBef>
              <a:buSzPct val="100000"/>
              <a:buFont typeface="DVAG Type" panose="020B0503020209040204"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20000"/>
              </a:lnSpc>
              <a:spcBef>
                <a:spcPts val="600"/>
              </a:spcBef>
              <a:buSzPct val="100000"/>
              <a:buFont typeface="DVAG Type Light" panose="020B0403020209040204" pitchFamily="34" charset="0"/>
              <a:buChar char="•"/>
              <a:defRPr sz="1600" kern="1200">
                <a:solidFill>
                  <a:schemeClr val="tx1"/>
                </a:solidFill>
                <a:latin typeface="+mn-lt"/>
                <a:ea typeface="+mn-ea"/>
                <a:cs typeface="+mn-cs"/>
              </a:defRPr>
            </a:lvl5pPr>
            <a:lvl6pPr marL="540000" indent="-180000" algn="l" defTabSz="914400" rtl="0" eaLnBrk="1" latinLnBrk="0" hangingPunct="1">
              <a:lnSpc>
                <a:spcPct val="120000"/>
              </a:lnSpc>
              <a:spcBef>
                <a:spcPts val="600"/>
              </a:spcBef>
              <a:buFont typeface="DVAG Type Light" panose="020B0403020209040204" pitchFamily="34" charset="0"/>
              <a:buChar char="•"/>
              <a:defRPr sz="1600" kern="1200">
                <a:solidFill>
                  <a:schemeClr val="tx1"/>
                </a:solidFill>
                <a:latin typeface="+mn-lt"/>
                <a:ea typeface="+mn-ea"/>
                <a:cs typeface="+mn-cs"/>
              </a:defRPr>
            </a:lvl6pPr>
            <a:lvl7pPr marL="540000" indent="-180000" algn="l" defTabSz="914400" rtl="0" eaLnBrk="1" latinLnBrk="0" hangingPunct="1">
              <a:lnSpc>
                <a:spcPct val="120000"/>
              </a:lnSpc>
              <a:spcBef>
                <a:spcPts val="600"/>
              </a:spcBef>
              <a:buFont typeface="DVAG Type Light" panose="020B0403020209040204" pitchFamily="34" charset="0"/>
              <a:buChar char="•"/>
              <a:defRPr sz="1600" kern="1200">
                <a:solidFill>
                  <a:schemeClr val="tx1"/>
                </a:solidFill>
                <a:latin typeface="+mn-lt"/>
                <a:ea typeface="+mn-ea"/>
                <a:cs typeface="+mn-cs"/>
              </a:defRPr>
            </a:lvl7pPr>
            <a:lvl8pPr marL="540000" indent="-180000" algn="l" defTabSz="914400" rtl="0" eaLnBrk="1" latinLnBrk="0" hangingPunct="1">
              <a:lnSpc>
                <a:spcPct val="120000"/>
              </a:lnSpc>
              <a:spcBef>
                <a:spcPts val="600"/>
              </a:spcBef>
              <a:buFont typeface="DVAG Type Light" panose="020B0403020209040204" pitchFamily="34" charset="0"/>
              <a:buChar char="•"/>
              <a:defRPr sz="1600" kern="1200">
                <a:solidFill>
                  <a:schemeClr val="tx1"/>
                </a:solidFill>
                <a:latin typeface="+mn-lt"/>
                <a:ea typeface="+mn-ea"/>
                <a:cs typeface="+mn-cs"/>
              </a:defRPr>
            </a:lvl8pPr>
            <a:lvl9pPr marL="540000" indent="-180000" algn="l" defTabSz="914400" rtl="0" eaLnBrk="1" latinLnBrk="0" hangingPunct="1">
              <a:lnSpc>
                <a:spcPct val="120000"/>
              </a:lnSpc>
              <a:spcBef>
                <a:spcPts val="600"/>
              </a:spcBef>
              <a:buFont typeface="DVAG Type Light" panose="020B040302020904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r>
              <a:rPr kumimoji="0" lang="de-DE" sz="2400" b="1" i="0" u="none" strike="noStrike" kern="1200" cap="none" spc="0" normalizeH="0" baseline="0" noProof="0" dirty="0">
                <a:ln>
                  <a:noFill/>
                </a:ln>
                <a:solidFill>
                  <a:srgbClr val="C8AA22"/>
                </a:solidFill>
                <a:effectLst/>
                <a:uLnTx/>
                <a:uFillTx/>
                <a:latin typeface="DVAG Type"/>
                <a:ea typeface="+mn-ea"/>
                <a:cs typeface="+mn-cs"/>
              </a:rPr>
              <a:t>Die Gesetzliche Rente sinkt!</a:t>
            </a:r>
          </a:p>
          <a:p>
            <a:pPr marL="0" marR="0" lvl="1" indent="0" algn="l"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prstClr val="black"/>
                </a:solidFill>
                <a:effectLst/>
                <a:uLnTx/>
                <a:uFillTx/>
                <a:latin typeface="DVAG Type Light"/>
                <a:ea typeface="+mn-ea"/>
                <a:cs typeface="+mn-cs"/>
              </a:rPr>
              <a:t>Die Lücke zwischen Nettoeinkommen und Rente wird aufgrund des demographischen Wandels immer größer!</a:t>
            </a:r>
          </a:p>
          <a:p>
            <a:pPr marL="0" marR="0" lvl="1" indent="0" algn="l"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prstClr val="black"/>
                </a:solidFill>
                <a:effectLst/>
                <a:uLnTx/>
                <a:uFillTx/>
                <a:latin typeface="DVAG Type Light"/>
                <a:ea typeface="+mn-ea"/>
                <a:cs typeface="+mn-cs"/>
              </a:rPr>
              <a:t>Die Zahlen sprechen für sich: </a:t>
            </a:r>
            <a:br>
              <a:rPr kumimoji="0" lang="de-DE" sz="1600" b="0" i="0" u="none" strike="noStrike" kern="1200" cap="none" spc="0" normalizeH="0" baseline="0" noProof="0" dirty="0">
                <a:ln>
                  <a:noFill/>
                </a:ln>
                <a:solidFill>
                  <a:prstClr val="black"/>
                </a:solidFill>
                <a:effectLst/>
                <a:uLnTx/>
                <a:uFillTx/>
                <a:latin typeface="DVAG Type Light"/>
                <a:ea typeface="+mn-ea"/>
                <a:cs typeface="+mn-cs"/>
              </a:rPr>
            </a:br>
            <a:r>
              <a:rPr kumimoji="0" lang="de-DE" sz="1600" b="0" i="0" u="none" strike="noStrike" kern="1200" cap="none" spc="0" normalizeH="0" baseline="0" noProof="0" dirty="0">
                <a:ln>
                  <a:noFill/>
                </a:ln>
                <a:solidFill>
                  <a:prstClr val="black"/>
                </a:solidFill>
                <a:effectLst/>
                <a:uLnTx/>
                <a:uFillTx/>
                <a:latin typeface="DVAG Type Light"/>
                <a:ea typeface="+mn-ea"/>
                <a:cs typeface="+mn-cs"/>
              </a:rPr>
              <a:t>Bis zum Jahr 2030 soll das Rentenniveau von 50 % (2008) auf 44 % des </a:t>
            </a:r>
            <a:r>
              <a:rPr kumimoji="0" lang="de-DE" sz="1600" b="1" i="0" u="none" strike="noStrike" kern="1200" cap="none" spc="0" normalizeH="0" baseline="0" noProof="0" dirty="0">
                <a:ln>
                  <a:noFill/>
                </a:ln>
                <a:solidFill>
                  <a:prstClr val="black"/>
                </a:solidFill>
                <a:effectLst/>
                <a:uLnTx/>
                <a:uFillTx/>
                <a:latin typeface="DVAG Type"/>
                <a:ea typeface="+mn-ea"/>
                <a:cs typeface="+mn-cs"/>
              </a:rPr>
              <a:t>letzten Nettoeinkommens</a:t>
            </a:r>
            <a:r>
              <a:rPr kumimoji="0" lang="de-DE" sz="1600" b="0" i="0" u="none" strike="noStrike" kern="1200" cap="none" spc="0" normalizeH="0" baseline="0" noProof="0" dirty="0">
                <a:ln>
                  <a:noFill/>
                </a:ln>
                <a:solidFill>
                  <a:prstClr val="black"/>
                </a:solidFill>
                <a:effectLst/>
                <a:uLnTx/>
                <a:uFillTx/>
                <a:latin typeface="DVAG Type Light"/>
                <a:ea typeface="+mn-ea"/>
                <a:cs typeface="+mn-cs"/>
              </a:rPr>
              <a:t> sinken. </a:t>
            </a:r>
          </a:p>
          <a:p>
            <a:pPr marL="0" marR="0" lvl="0" indent="0" algn="l"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endParaRPr kumimoji="0" lang="de-DE" sz="1600" b="1" i="0" u="none" strike="noStrike" kern="1200" cap="none" spc="0" normalizeH="0" baseline="0" noProof="0" dirty="0">
              <a:ln>
                <a:noFill/>
              </a:ln>
              <a:solidFill>
                <a:srgbClr val="C8AA22"/>
              </a:solidFill>
              <a:effectLst/>
              <a:uLnTx/>
              <a:uFillTx/>
              <a:latin typeface="DVAG Type"/>
              <a:ea typeface="+mn-ea"/>
              <a:cs typeface="+mn-cs"/>
            </a:endParaRPr>
          </a:p>
        </p:txBody>
      </p:sp>
    </p:spTree>
    <p:extLst>
      <p:ext uri="{BB962C8B-B14F-4D97-AF65-F5344CB8AC3E}">
        <p14:creationId xmlns:p14="http://schemas.microsoft.com/office/powerpoint/2010/main" val="23783867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bldP spid="21" grpId="0"/>
      <p:bldGraphic spid="2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267DB72-1B50-4F9E-ADC0-A1EAF71FFEAA}"/>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F9AA2C3-625B-44D4-A683-25892D2668D5}" type="slidenum">
              <a:rPr kumimoji="0" lang="de-DE" sz="900" b="1" i="0" u="none" strike="noStrike" kern="1200" cap="none" spc="0" normalizeH="0" baseline="0" noProof="0" smtClean="0">
                <a:ln>
                  <a:noFill/>
                </a:ln>
                <a:solidFill>
                  <a:prstClr val="black"/>
                </a:solidFill>
                <a:effectLst/>
                <a:uLnTx/>
                <a:uFillTx/>
                <a:latin typeface="DVAG Type"/>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de-DE" sz="900" b="1" i="0" u="none" strike="noStrike" kern="1200" cap="none" spc="0" normalizeH="0" baseline="0" noProof="0">
              <a:ln>
                <a:noFill/>
              </a:ln>
              <a:solidFill>
                <a:prstClr val="black"/>
              </a:solidFill>
              <a:effectLst/>
              <a:uLnTx/>
              <a:uFillTx/>
              <a:latin typeface="DVAG Type"/>
              <a:ea typeface="+mn-ea"/>
              <a:cs typeface="+mn-cs"/>
            </a:endParaRPr>
          </a:p>
        </p:txBody>
      </p:sp>
      <p:pic>
        <p:nvPicPr>
          <p:cNvPr id="4" name="Grafik 3">
            <a:extLst>
              <a:ext uri="{FF2B5EF4-FFF2-40B4-BE49-F238E27FC236}">
                <a16:creationId xmlns:a16="http://schemas.microsoft.com/office/drawing/2014/main" id="{C17A290F-1247-7896-06B9-E06433348476}"/>
              </a:ext>
            </a:extLst>
          </p:cNvPr>
          <p:cNvPicPr>
            <a:picLocks noChangeAspect="1"/>
          </p:cNvPicPr>
          <p:nvPr/>
        </p:nvPicPr>
        <p:blipFill>
          <a:blip r:embed="rId2"/>
          <a:stretch>
            <a:fillRect/>
          </a:stretch>
        </p:blipFill>
        <p:spPr>
          <a:xfrm>
            <a:off x="1192503" y="0"/>
            <a:ext cx="9806993" cy="6858000"/>
          </a:xfrm>
          <a:prstGeom prst="rect">
            <a:avLst/>
          </a:prstGeom>
        </p:spPr>
      </p:pic>
      <p:sp>
        <p:nvSpPr>
          <p:cNvPr id="5" name="Fußzeilenplatzhalter 4">
            <a:extLst>
              <a:ext uri="{FF2B5EF4-FFF2-40B4-BE49-F238E27FC236}">
                <a16:creationId xmlns:a16="http://schemas.microsoft.com/office/drawing/2014/main" id="{E863C68A-45AE-EFF3-63A2-901F8ED57DA1}"/>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 b="0" i="0" u="none" strike="noStrike" kern="1200" cap="none" spc="0" normalizeH="0" baseline="0" noProof="0">
                <a:ln>
                  <a:noFill/>
                </a:ln>
                <a:noFill/>
                <a:effectLst/>
                <a:uLnTx/>
                <a:uFillTx/>
                <a:latin typeface="DVAG Type Light"/>
                <a:ea typeface="+mn-ea"/>
                <a:cs typeface="+mn-cs"/>
              </a:rPr>
              <a:t>Fußzeile | Präsentationstitel - bearbeiten über Einfügen - Kopf- und Fußzeile</a:t>
            </a:r>
          </a:p>
        </p:txBody>
      </p:sp>
      <p:sp>
        <p:nvSpPr>
          <p:cNvPr id="6" name="Textfeld 5">
            <a:extLst>
              <a:ext uri="{FF2B5EF4-FFF2-40B4-BE49-F238E27FC236}">
                <a16:creationId xmlns:a16="http://schemas.microsoft.com/office/drawing/2014/main" id="{885BF2FF-C449-65B1-DB92-9B79284072EF}"/>
              </a:ext>
            </a:extLst>
          </p:cNvPr>
          <p:cNvSpPr txBox="1"/>
          <p:nvPr/>
        </p:nvSpPr>
        <p:spPr>
          <a:xfrm>
            <a:off x="10210224" y="6437694"/>
            <a:ext cx="1322964" cy="176972"/>
          </a:xfrm>
          <a:prstGeom prst="rect">
            <a:avLst/>
          </a:prstGeom>
          <a:noFill/>
        </p:spPr>
        <p:txBody>
          <a:bodyPr wrap="square" lIns="0" tIns="0" rIns="0" bIns="0" rtlCol="0">
            <a:sp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DVAG Type Light"/>
                <a:ea typeface="+mn-ea"/>
                <a:cs typeface="+mn-cs"/>
              </a:rPr>
              <a:t>Stand:11.02.2025</a:t>
            </a:r>
          </a:p>
        </p:txBody>
      </p:sp>
    </p:spTree>
    <p:extLst>
      <p:ext uri="{BB962C8B-B14F-4D97-AF65-F5344CB8AC3E}">
        <p14:creationId xmlns:p14="http://schemas.microsoft.com/office/powerpoint/2010/main" val="931107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98A2E3F-F56E-7657-7C7B-BFB5E646534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F9AA2C3-625B-44D4-A683-25892D2668D5}" type="slidenum">
              <a:rPr kumimoji="0" lang="de-DE" sz="900" b="1" i="0" u="none" strike="noStrike" kern="1200" cap="none" spc="0" normalizeH="0" baseline="0" noProof="0" smtClean="0">
                <a:ln>
                  <a:noFill/>
                </a:ln>
                <a:solidFill>
                  <a:prstClr val="black"/>
                </a:solidFill>
                <a:effectLst/>
                <a:uLnTx/>
                <a:uFillTx/>
                <a:latin typeface="DVAG Type"/>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de-DE" sz="900" b="1" i="0" u="none" strike="noStrike" kern="1200" cap="none" spc="0" normalizeH="0" baseline="0" noProof="0">
              <a:ln>
                <a:noFill/>
              </a:ln>
              <a:solidFill>
                <a:prstClr val="black"/>
              </a:solidFill>
              <a:effectLst/>
              <a:uLnTx/>
              <a:uFillTx/>
              <a:latin typeface="DVAG Type"/>
              <a:ea typeface="+mn-ea"/>
              <a:cs typeface="+mn-cs"/>
            </a:endParaRPr>
          </a:p>
        </p:txBody>
      </p:sp>
      <p:sp>
        <p:nvSpPr>
          <p:cNvPr id="3" name="Titel 2">
            <a:extLst>
              <a:ext uri="{FF2B5EF4-FFF2-40B4-BE49-F238E27FC236}">
                <a16:creationId xmlns:a16="http://schemas.microsoft.com/office/drawing/2014/main" id="{CF84A002-EE7E-56C7-405D-6D3778670198}"/>
              </a:ext>
            </a:extLst>
          </p:cNvPr>
          <p:cNvSpPr>
            <a:spLocks noGrp="1"/>
          </p:cNvSpPr>
          <p:nvPr>
            <p:ph type="title"/>
          </p:nvPr>
        </p:nvSpPr>
        <p:spPr/>
        <p:txBody>
          <a:bodyPr/>
          <a:lstStyle/>
          <a:p>
            <a:r>
              <a:rPr lang="de-DE" dirty="0"/>
              <a:t>Auch die deutsche Rentenversicherung rät zur zusätzlichen Vorsorge </a:t>
            </a:r>
          </a:p>
        </p:txBody>
      </p:sp>
      <p:sp>
        <p:nvSpPr>
          <p:cNvPr id="10" name="Inhaltsplatzhalter 9">
            <a:extLst>
              <a:ext uri="{FF2B5EF4-FFF2-40B4-BE49-F238E27FC236}">
                <a16:creationId xmlns:a16="http://schemas.microsoft.com/office/drawing/2014/main" id="{974E21AB-5008-AE45-D626-5F737297EEFC}"/>
              </a:ext>
            </a:extLst>
          </p:cNvPr>
          <p:cNvSpPr>
            <a:spLocks noGrp="1"/>
          </p:cNvSpPr>
          <p:nvPr>
            <p:ph idx="15"/>
          </p:nvPr>
        </p:nvSpPr>
        <p:spPr>
          <a:xfrm>
            <a:off x="6456040" y="3405514"/>
            <a:ext cx="5078088" cy="2723823"/>
          </a:xfrm>
        </p:spPr>
        <p:txBody>
          <a:bodyPr wrap="square">
            <a:spAutoFit/>
          </a:bodyPr>
          <a:lstStyle/>
          <a:p>
            <a:r>
              <a:rPr lang="de-DE" dirty="0">
                <a:solidFill>
                  <a:schemeClr val="tx1"/>
                </a:solidFill>
              </a:rPr>
              <a:t>Zusätzlicher Vorsorgebedarf</a:t>
            </a:r>
          </a:p>
          <a:p>
            <a:pPr lvl="1"/>
            <a:r>
              <a:rPr lang="de-DE" dirty="0"/>
              <a:t>Da die Renten im Vergleich zu den Löhnen künftig geringer steigen werden und sich somit die spätere Lücke zwischen Rente und Erwerbseinkommen vergrößert, wird eine zusätzliche Absicherung für das Alter wichtiger ("Versorgungslücke"). Bei der ergänzenden Altersvorsorge sollten Sie - wie bei Ihrer zu erwartenden Rente - den Kaufkraftverlust beachten.</a:t>
            </a:r>
            <a:endParaRPr lang="de-DE" dirty="0">
              <a:solidFill>
                <a:schemeClr val="tx1"/>
              </a:solidFill>
            </a:endParaRPr>
          </a:p>
        </p:txBody>
      </p:sp>
      <p:grpSp>
        <p:nvGrpSpPr>
          <p:cNvPr id="15" name="Gruppieren 14">
            <a:extLst>
              <a:ext uri="{FF2B5EF4-FFF2-40B4-BE49-F238E27FC236}">
                <a16:creationId xmlns:a16="http://schemas.microsoft.com/office/drawing/2014/main" id="{02A666FE-F964-0576-84C8-7C99652D46CB}"/>
              </a:ext>
            </a:extLst>
          </p:cNvPr>
          <p:cNvGrpSpPr/>
          <p:nvPr/>
        </p:nvGrpSpPr>
        <p:grpSpPr>
          <a:xfrm>
            <a:off x="663715" y="1663444"/>
            <a:ext cx="4385806" cy="4465893"/>
            <a:chOff x="663715" y="1663444"/>
            <a:chExt cx="4385806" cy="4465893"/>
          </a:xfrm>
        </p:grpSpPr>
        <p:sp>
          <p:nvSpPr>
            <p:cNvPr id="14" name="Rechteck 13">
              <a:extLst>
                <a:ext uri="{FF2B5EF4-FFF2-40B4-BE49-F238E27FC236}">
                  <a16:creationId xmlns:a16="http://schemas.microsoft.com/office/drawing/2014/main" id="{D93E2DD3-3BA0-F59F-CED8-7766CF14FC10}"/>
                </a:ext>
              </a:extLst>
            </p:cNvPr>
            <p:cNvSpPr/>
            <p:nvPr/>
          </p:nvSpPr>
          <p:spPr>
            <a:xfrm>
              <a:off x="663715" y="1663444"/>
              <a:ext cx="4385806" cy="4465893"/>
            </a:xfrm>
            <a:prstGeom prst="rect">
              <a:avLst/>
            </a:prstGeom>
            <a:solidFill>
              <a:schemeClr val="bg1"/>
            </a:solidFill>
            <a:ln>
              <a:noFill/>
            </a:ln>
            <a:effectLst>
              <a:outerShdw blurRad="254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white"/>
                </a:solidFill>
                <a:effectLst/>
                <a:uLnTx/>
                <a:uFillTx/>
                <a:latin typeface="DVAG Type Light"/>
                <a:ea typeface="+mn-ea"/>
                <a:cs typeface="+mn-cs"/>
              </a:endParaRPr>
            </a:p>
          </p:txBody>
        </p:sp>
        <p:pic>
          <p:nvPicPr>
            <p:cNvPr id="12" name="Grafik 11">
              <a:extLst>
                <a:ext uri="{FF2B5EF4-FFF2-40B4-BE49-F238E27FC236}">
                  <a16:creationId xmlns:a16="http://schemas.microsoft.com/office/drawing/2014/main" id="{87129EAE-082F-09C5-C9F2-5A02C5A44875}"/>
                </a:ext>
              </a:extLst>
            </p:cNvPr>
            <p:cNvPicPr>
              <a:picLocks noChangeAspect="1"/>
            </p:cNvPicPr>
            <p:nvPr/>
          </p:nvPicPr>
          <p:blipFill>
            <a:blip r:embed="rId2"/>
            <a:stretch>
              <a:fillRect/>
            </a:stretch>
          </p:blipFill>
          <p:spPr>
            <a:xfrm>
              <a:off x="798861" y="2065354"/>
              <a:ext cx="4250660" cy="3921455"/>
            </a:xfrm>
            <a:prstGeom prst="rect">
              <a:avLst/>
            </a:prstGeom>
          </p:spPr>
        </p:pic>
        <p:pic>
          <p:nvPicPr>
            <p:cNvPr id="13" name="Grafik 12">
              <a:extLst>
                <a:ext uri="{FF2B5EF4-FFF2-40B4-BE49-F238E27FC236}">
                  <a16:creationId xmlns:a16="http://schemas.microsoft.com/office/drawing/2014/main" id="{16FD3DA8-7EB1-1FFF-8E39-0A42BA64BA00}"/>
                </a:ext>
              </a:extLst>
            </p:cNvPr>
            <p:cNvPicPr>
              <a:picLocks noChangeAspect="1"/>
            </p:cNvPicPr>
            <p:nvPr/>
          </p:nvPicPr>
          <p:blipFill>
            <a:blip r:embed="rId3"/>
            <a:stretch>
              <a:fillRect/>
            </a:stretch>
          </p:blipFill>
          <p:spPr>
            <a:xfrm>
              <a:off x="3510347" y="1780494"/>
              <a:ext cx="1539174" cy="569719"/>
            </a:xfrm>
            <a:prstGeom prst="rect">
              <a:avLst/>
            </a:prstGeom>
          </p:spPr>
        </p:pic>
      </p:grpSp>
      <p:sp>
        <p:nvSpPr>
          <p:cNvPr id="16" name="Pfeil: nach rechts 15">
            <a:extLst>
              <a:ext uri="{FF2B5EF4-FFF2-40B4-BE49-F238E27FC236}">
                <a16:creationId xmlns:a16="http://schemas.microsoft.com/office/drawing/2014/main" id="{DFA248BF-96FE-2D42-CBF1-ECBC6D1A392C}"/>
              </a:ext>
            </a:extLst>
          </p:cNvPr>
          <p:cNvSpPr/>
          <p:nvPr/>
        </p:nvSpPr>
        <p:spPr>
          <a:xfrm>
            <a:off x="5356061" y="4961488"/>
            <a:ext cx="792480" cy="426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de-DE" sz="1400" b="0" i="0" u="none" strike="noStrike" kern="1200" cap="none" spc="0" normalizeH="0" baseline="0" noProof="0">
              <a:ln>
                <a:noFill/>
              </a:ln>
              <a:solidFill>
                <a:prstClr val="white"/>
              </a:solidFill>
              <a:effectLst/>
              <a:uLnTx/>
              <a:uFillTx/>
              <a:latin typeface="DVAG Type Light"/>
              <a:ea typeface="+mn-ea"/>
              <a:cs typeface="+mn-cs"/>
            </a:endParaRPr>
          </a:p>
        </p:txBody>
      </p:sp>
    </p:spTree>
    <p:extLst>
      <p:ext uri="{BB962C8B-B14F-4D97-AF65-F5344CB8AC3E}">
        <p14:creationId xmlns:p14="http://schemas.microsoft.com/office/powerpoint/2010/main" val="2872967718"/>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a:extLst>
              <a:ext uri="{FF2B5EF4-FFF2-40B4-BE49-F238E27FC236}">
                <a16:creationId xmlns:a16="http://schemas.microsoft.com/office/drawing/2014/main" id="{65B35FF8-44C0-8C23-DC11-99924E766F3A}"/>
              </a:ext>
            </a:extLst>
          </p:cNvPr>
          <p:cNvSpPr>
            <a:spLocks noChangeArrowheads="1"/>
          </p:cNvSpPr>
          <p:nvPr/>
        </p:nvSpPr>
        <p:spPr bwMode="gray">
          <a:xfrm>
            <a:off x="0" y="1172631"/>
            <a:ext cx="12192000" cy="492657"/>
          </a:xfrm>
          <a:prstGeom prst="rect">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200" b="0" i="0" u="none" strike="noStrike" kern="1200" cap="none" spc="0" normalizeH="0" baseline="0" noProof="0">
              <a:ln>
                <a:noFill/>
              </a:ln>
              <a:solidFill>
                <a:prstClr val="white"/>
              </a:solidFill>
              <a:effectLst/>
              <a:uLnTx/>
              <a:uFillTx/>
              <a:latin typeface="DVAG Type"/>
              <a:ea typeface="Arial Regular"/>
              <a:cs typeface="Arial Regular"/>
            </a:endParaRPr>
          </a:p>
        </p:txBody>
      </p:sp>
      <p:sp>
        <p:nvSpPr>
          <p:cNvPr id="2" name="Foliennummernplatzhalter 1">
            <a:extLst>
              <a:ext uri="{FF2B5EF4-FFF2-40B4-BE49-F238E27FC236}">
                <a16:creationId xmlns:a16="http://schemas.microsoft.com/office/drawing/2014/main" id="{39923274-3A71-14A3-504B-6591C857C49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F9AA2C3-625B-44D4-A683-25892D2668D5}" type="slidenum">
              <a:rPr kumimoji="0" lang="de-DE" sz="900" b="1" i="0" u="none" strike="noStrike" kern="1200" cap="none" spc="0" normalizeH="0" baseline="0" noProof="0" smtClean="0">
                <a:ln>
                  <a:noFill/>
                </a:ln>
                <a:solidFill>
                  <a:prstClr val="black"/>
                </a:solidFill>
                <a:effectLst/>
                <a:uLnTx/>
                <a:uFillTx/>
                <a:latin typeface="DVAG Type"/>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de-DE" sz="900" b="1" i="0" u="none" strike="noStrike" kern="1200" cap="none" spc="0" normalizeH="0" baseline="0" noProof="0">
              <a:ln>
                <a:noFill/>
              </a:ln>
              <a:solidFill>
                <a:prstClr val="black"/>
              </a:solidFill>
              <a:effectLst/>
              <a:uLnTx/>
              <a:uFillTx/>
              <a:latin typeface="DVAG Type"/>
              <a:ea typeface="+mn-ea"/>
              <a:cs typeface="+mn-cs"/>
            </a:endParaRPr>
          </a:p>
        </p:txBody>
      </p:sp>
      <p:sp>
        <p:nvSpPr>
          <p:cNvPr id="9" name="Rectangle 3">
            <a:extLst>
              <a:ext uri="{FF2B5EF4-FFF2-40B4-BE49-F238E27FC236}">
                <a16:creationId xmlns:a16="http://schemas.microsoft.com/office/drawing/2014/main" id="{0CC43D00-A5D4-CFDF-3660-1B85CA856B24}"/>
              </a:ext>
            </a:extLst>
          </p:cNvPr>
          <p:cNvSpPr>
            <a:spLocks noChangeArrowheads="1"/>
          </p:cNvSpPr>
          <p:nvPr/>
        </p:nvSpPr>
        <p:spPr bwMode="gray">
          <a:xfrm>
            <a:off x="0" y="1665288"/>
            <a:ext cx="12192000" cy="4464050"/>
          </a:xfrm>
          <a:prstGeom prst="rect">
            <a:avLst/>
          </a:prstGeom>
          <a:solidFill>
            <a:schemeClr val="bg1">
              <a:lumMod val="95000"/>
            </a:schemeClr>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200" b="0" i="0" u="none" strike="noStrike" kern="1200" cap="none" spc="0" normalizeH="0" baseline="0" noProof="0">
              <a:ln>
                <a:noFill/>
              </a:ln>
              <a:solidFill>
                <a:prstClr val="black"/>
              </a:solidFill>
              <a:effectLst/>
              <a:uLnTx/>
              <a:uFillTx/>
              <a:latin typeface="DVAG Type"/>
              <a:ea typeface="Arial Regular"/>
              <a:cs typeface="Arial Regular"/>
            </a:endParaRPr>
          </a:p>
        </p:txBody>
      </p:sp>
      <p:pic>
        <p:nvPicPr>
          <p:cNvPr id="12" name="Picture 8" descr="Kreis-Foerderung">
            <a:extLst>
              <a:ext uri="{FF2B5EF4-FFF2-40B4-BE49-F238E27FC236}">
                <a16:creationId xmlns:a16="http://schemas.microsoft.com/office/drawing/2014/main" id="{786B9956-CB0D-9D17-5CF4-691DE09B66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875722" y="1924548"/>
            <a:ext cx="2438396" cy="243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Kreis-Beratung">
            <a:extLst>
              <a:ext uri="{FF2B5EF4-FFF2-40B4-BE49-F238E27FC236}">
                <a16:creationId xmlns:a16="http://schemas.microsoft.com/office/drawing/2014/main" id="{E020B30A-13AC-E585-B84D-A10EC3EEE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8623996" y="1924548"/>
            <a:ext cx="2438396" cy="243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1">
            <a:extLst>
              <a:ext uri="{FF2B5EF4-FFF2-40B4-BE49-F238E27FC236}">
                <a16:creationId xmlns:a16="http://schemas.microsoft.com/office/drawing/2014/main" id="{9703370B-921C-9A6D-43FE-EA65BB1E55E1}"/>
              </a:ext>
            </a:extLst>
          </p:cNvPr>
          <p:cNvSpPr txBox="1">
            <a:spLocks noChangeArrowheads="1"/>
          </p:cNvSpPr>
          <p:nvPr/>
        </p:nvSpPr>
        <p:spPr bwMode="gray">
          <a:xfrm>
            <a:off x="5508659" y="1293160"/>
            <a:ext cx="1174682" cy="276999"/>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prstClr val="white"/>
                </a:solidFill>
                <a:effectLst/>
                <a:uLnTx/>
                <a:uFillTx/>
                <a:latin typeface="DVAG Type"/>
                <a:ea typeface="Arial Regular"/>
                <a:cs typeface="Arial Regular"/>
              </a:rPr>
              <a:t>Förderung</a:t>
            </a:r>
          </a:p>
        </p:txBody>
      </p:sp>
      <p:sp>
        <p:nvSpPr>
          <p:cNvPr id="15" name="Text Box 12">
            <a:extLst>
              <a:ext uri="{FF2B5EF4-FFF2-40B4-BE49-F238E27FC236}">
                <a16:creationId xmlns:a16="http://schemas.microsoft.com/office/drawing/2014/main" id="{263B0FC9-27DE-6463-1560-29F0869C2BA2}"/>
              </a:ext>
            </a:extLst>
          </p:cNvPr>
          <p:cNvSpPr txBox="1">
            <a:spLocks noChangeArrowheads="1"/>
          </p:cNvSpPr>
          <p:nvPr/>
        </p:nvSpPr>
        <p:spPr bwMode="gray">
          <a:xfrm>
            <a:off x="9312600" y="1293160"/>
            <a:ext cx="1061188" cy="276999"/>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prstClr val="white"/>
                </a:solidFill>
                <a:effectLst/>
                <a:uLnTx/>
                <a:uFillTx/>
                <a:latin typeface="DVAG Type"/>
                <a:ea typeface="Arial Regular"/>
                <a:cs typeface="Arial Regular"/>
              </a:rPr>
              <a:t>Beratung</a:t>
            </a:r>
          </a:p>
        </p:txBody>
      </p:sp>
      <p:pic>
        <p:nvPicPr>
          <p:cNvPr id="16" name="Picture 15" descr="Kreis-Rente">
            <a:extLst>
              <a:ext uri="{FF2B5EF4-FFF2-40B4-BE49-F238E27FC236}">
                <a16:creationId xmlns:a16="http://schemas.microsoft.com/office/drawing/2014/main" id="{13F50EED-5826-434D-B593-7DE8947912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448" y="1924548"/>
            <a:ext cx="2438396" cy="243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6">
            <a:extLst>
              <a:ext uri="{FF2B5EF4-FFF2-40B4-BE49-F238E27FC236}">
                <a16:creationId xmlns:a16="http://schemas.microsoft.com/office/drawing/2014/main" id="{EBE13F79-DEDE-7E2B-D87A-9175AA89E41A}"/>
              </a:ext>
            </a:extLst>
          </p:cNvPr>
          <p:cNvSpPr txBox="1">
            <a:spLocks noChangeArrowheads="1"/>
          </p:cNvSpPr>
          <p:nvPr/>
        </p:nvSpPr>
        <p:spPr bwMode="gray">
          <a:xfrm>
            <a:off x="2008412" y="1293160"/>
            <a:ext cx="676468" cy="276999"/>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prstClr val="white"/>
                </a:solidFill>
                <a:effectLst/>
                <a:uLnTx/>
                <a:uFillTx/>
                <a:latin typeface="DVAG Type"/>
                <a:ea typeface="Arial Regular"/>
                <a:cs typeface="Arial Regular"/>
              </a:rPr>
              <a:t>Rente</a:t>
            </a:r>
          </a:p>
        </p:txBody>
      </p:sp>
      <p:sp>
        <p:nvSpPr>
          <p:cNvPr id="7" name="Text Box 7">
            <a:extLst>
              <a:ext uri="{FF2B5EF4-FFF2-40B4-BE49-F238E27FC236}">
                <a16:creationId xmlns:a16="http://schemas.microsoft.com/office/drawing/2014/main" id="{3617CB07-FD1B-7C5B-7C43-27DED839BCDF}"/>
              </a:ext>
            </a:extLst>
          </p:cNvPr>
          <p:cNvSpPr txBox="1">
            <a:spLocks noChangeArrowheads="1"/>
          </p:cNvSpPr>
          <p:nvPr/>
        </p:nvSpPr>
        <p:spPr bwMode="gray">
          <a:xfrm>
            <a:off x="4479094" y="4542818"/>
            <a:ext cx="3233812" cy="1488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a:solidFill>
                  <a:schemeClr val="tx1"/>
                </a:solidFill>
                <a:latin typeface="Arial" panose="020B0604020202020204" pitchFamily="34" charset="0"/>
              </a:defRPr>
            </a:lvl1pPr>
            <a:lvl2pPr marL="180975" indent="-180975">
              <a:defRPr>
                <a:solidFill>
                  <a:schemeClr val="tx1"/>
                </a:solidFill>
                <a:latin typeface="Arial" panose="020B0604020202020204" pitchFamily="34" charset="0"/>
              </a:defRPr>
            </a:lvl2pPr>
            <a:lvl3pPr marL="361950" indent="-180975">
              <a:defRPr>
                <a:solidFill>
                  <a:schemeClr val="tx1"/>
                </a:solidFill>
                <a:latin typeface="Arial" panose="020B0604020202020204" pitchFamily="34" charset="0"/>
              </a:defRPr>
            </a:lvl3pPr>
            <a:lvl4pPr marL="542925" indent="-187325">
              <a:defRPr>
                <a:solidFill>
                  <a:schemeClr val="tx1"/>
                </a:solidFill>
                <a:latin typeface="Arial" panose="020B0604020202020204" pitchFamily="34" charset="0"/>
              </a:defRPr>
            </a:lvl4pPr>
            <a:lvl5pPr marL="909638" indent="-179388">
              <a:defRPr>
                <a:solidFill>
                  <a:schemeClr val="tx1"/>
                </a:solidFill>
                <a:latin typeface="Arial" panose="020B0604020202020204" pitchFamily="34" charset="0"/>
              </a:defRPr>
            </a:lvl5pPr>
            <a:lvl6pPr marL="1366838" indent="-179388" defTabSz="457200" eaLnBrk="0" fontAlgn="base" hangingPunct="0">
              <a:spcBef>
                <a:spcPct val="0"/>
              </a:spcBef>
              <a:spcAft>
                <a:spcPct val="0"/>
              </a:spcAft>
              <a:defRPr>
                <a:solidFill>
                  <a:schemeClr val="tx1"/>
                </a:solidFill>
                <a:latin typeface="Arial" panose="020B0604020202020204" pitchFamily="34" charset="0"/>
              </a:defRPr>
            </a:lvl6pPr>
            <a:lvl7pPr marL="1824038" indent="-179388" defTabSz="457200" eaLnBrk="0" fontAlgn="base" hangingPunct="0">
              <a:spcBef>
                <a:spcPct val="0"/>
              </a:spcBef>
              <a:spcAft>
                <a:spcPct val="0"/>
              </a:spcAft>
              <a:defRPr>
                <a:solidFill>
                  <a:schemeClr val="tx1"/>
                </a:solidFill>
                <a:latin typeface="Arial" panose="020B0604020202020204" pitchFamily="34" charset="0"/>
              </a:defRPr>
            </a:lvl7pPr>
            <a:lvl8pPr marL="2281238" indent="-179388" defTabSz="457200" eaLnBrk="0" fontAlgn="base" hangingPunct="0">
              <a:spcBef>
                <a:spcPct val="0"/>
              </a:spcBef>
              <a:spcAft>
                <a:spcPct val="0"/>
              </a:spcAft>
              <a:defRPr>
                <a:solidFill>
                  <a:schemeClr val="tx1"/>
                </a:solidFill>
                <a:latin typeface="Arial" panose="020B0604020202020204" pitchFamily="34" charset="0"/>
              </a:defRPr>
            </a:lvl8pPr>
            <a:lvl9pPr marL="2738438" indent="-179388"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20000"/>
              </a:lnSpc>
              <a:spcBef>
                <a:spcPts val="900"/>
              </a:spcBef>
              <a:spcAft>
                <a:spcPct val="0"/>
              </a:spcAft>
              <a:buClrTx/>
              <a:buSzTx/>
              <a:buFontTx/>
              <a:buNone/>
              <a:tabLst/>
              <a:defRPr/>
            </a:pPr>
            <a:r>
              <a:rPr kumimoji="0" lang="de-DE" altLang="de-DE" sz="1500" b="1" i="0" u="none" strike="noStrike" kern="1200" cap="none" spc="0" normalizeH="0" baseline="0" noProof="0" dirty="0">
                <a:ln>
                  <a:noFill/>
                </a:ln>
                <a:solidFill>
                  <a:srgbClr val="000000"/>
                </a:solidFill>
                <a:effectLst/>
                <a:uLnTx/>
                <a:uFillTx/>
                <a:latin typeface="DVAG Type"/>
                <a:ea typeface="Arial Regular"/>
                <a:cs typeface="Arial Regular"/>
              </a:rPr>
              <a:t>Hohe Förderung </a:t>
            </a:r>
            <a:br>
              <a:rPr kumimoji="0" lang="de-DE" altLang="de-DE" sz="1500" b="1" i="0" u="none" strike="noStrike" kern="1200" cap="none" spc="0" normalizeH="0" baseline="0" noProof="0" dirty="0">
                <a:ln>
                  <a:noFill/>
                </a:ln>
                <a:solidFill>
                  <a:srgbClr val="000000"/>
                </a:solidFill>
                <a:effectLst/>
                <a:uLnTx/>
                <a:uFillTx/>
                <a:latin typeface="DVAG Type"/>
                <a:ea typeface="Arial Regular"/>
                <a:cs typeface="Arial Regular"/>
              </a:rPr>
            </a:br>
            <a:r>
              <a:rPr kumimoji="0" lang="de-DE" altLang="de-DE" sz="1500" b="1" i="0" u="none" strike="noStrike" kern="1200" cap="none" spc="0" normalizeH="0" baseline="0" noProof="0" dirty="0">
                <a:ln>
                  <a:noFill/>
                </a:ln>
                <a:solidFill>
                  <a:srgbClr val="000000"/>
                </a:solidFill>
                <a:effectLst/>
                <a:uLnTx/>
                <a:uFillTx/>
                <a:latin typeface="DVAG Type"/>
                <a:ea typeface="Arial Regular"/>
                <a:cs typeface="Arial Regular"/>
              </a:rPr>
              <a:t>vom AG und Staat sichern</a:t>
            </a:r>
          </a:p>
          <a:p>
            <a:pPr marL="0" marR="0" lvl="0" indent="0" algn="ctr" defTabSz="914400" rtl="0" eaLnBrk="1" fontAlgn="base" latinLnBrk="0" hangingPunct="1">
              <a:lnSpc>
                <a:spcPct val="120000"/>
              </a:lnSpc>
              <a:spcBef>
                <a:spcPts val="900"/>
              </a:spcBef>
              <a:spcAft>
                <a:spcPct val="0"/>
              </a:spcAft>
              <a:buClrTx/>
              <a:buSzTx/>
              <a:buFontTx/>
              <a:buNone/>
              <a:tabLst/>
              <a:defRPr/>
            </a:pPr>
            <a:r>
              <a:rPr kumimoji="0" lang="de-DE" altLang="de-DE" sz="1500" b="0" i="0" u="none" strike="noStrike" kern="1200" cap="none" spc="0" normalizeH="0" baseline="0" noProof="0" dirty="0">
                <a:ln>
                  <a:noFill/>
                </a:ln>
                <a:solidFill>
                  <a:prstClr val="black"/>
                </a:solidFill>
                <a:effectLst/>
                <a:uLnTx/>
                <a:uFillTx/>
                <a:latin typeface="DVAG Type Light"/>
                <a:ea typeface="Arial Regular"/>
                <a:cs typeface="Arial Regular"/>
              </a:rPr>
              <a:t>Warum eine Direktversicherung </a:t>
            </a:r>
            <a:br>
              <a:rPr kumimoji="0" lang="de-DE" altLang="de-DE" sz="1500" b="0" i="0" u="none" strike="noStrike" kern="1200" cap="none" spc="0" normalizeH="0" baseline="0" noProof="0" dirty="0">
                <a:ln>
                  <a:noFill/>
                </a:ln>
                <a:solidFill>
                  <a:prstClr val="black"/>
                </a:solidFill>
                <a:effectLst/>
                <a:uLnTx/>
                <a:uFillTx/>
                <a:latin typeface="DVAG Type Light"/>
                <a:ea typeface="Arial Regular"/>
                <a:cs typeface="Arial Regular"/>
              </a:rPr>
            </a:br>
            <a:r>
              <a:rPr kumimoji="0" lang="de-DE" altLang="de-DE" sz="1500" b="0" i="0" u="none" strike="noStrike" kern="1200" cap="none" spc="0" normalizeH="0" baseline="0" noProof="0" dirty="0">
                <a:ln>
                  <a:noFill/>
                </a:ln>
                <a:solidFill>
                  <a:prstClr val="black"/>
                </a:solidFill>
                <a:effectLst/>
                <a:uLnTx/>
                <a:uFillTx/>
                <a:latin typeface="DVAG Type Light"/>
                <a:ea typeface="Arial Regular"/>
                <a:cs typeface="Arial Regular"/>
              </a:rPr>
              <a:t>mit Förderung vom AG und Staat die beste Wahl ist.</a:t>
            </a:r>
            <a:endParaRPr kumimoji="0" lang="de-DE" altLang="de-DE" sz="1500" b="0" i="0" u="none" strike="noStrike" kern="1200" cap="none" spc="0" normalizeH="0" baseline="0" noProof="0" dirty="0">
              <a:ln>
                <a:noFill/>
              </a:ln>
              <a:solidFill>
                <a:prstClr val="black"/>
              </a:solidFill>
              <a:effectLst/>
              <a:uLnTx/>
              <a:uFillTx/>
              <a:latin typeface="DVAG Type"/>
              <a:ea typeface="Arial Regular"/>
              <a:cs typeface="Arial Regular"/>
            </a:endParaRPr>
          </a:p>
        </p:txBody>
      </p:sp>
      <p:sp>
        <p:nvSpPr>
          <p:cNvPr id="10" name="Text Box 6">
            <a:extLst>
              <a:ext uri="{FF2B5EF4-FFF2-40B4-BE49-F238E27FC236}">
                <a16:creationId xmlns:a16="http://schemas.microsoft.com/office/drawing/2014/main" id="{3EEEC617-8242-8D6D-49E2-8E1CC20215FD}"/>
              </a:ext>
            </a:extLst>
          </p:cNvPr>
          <p:cNvSpPr txBox="1">
            <a:spLocks noChangeArrowheads="1"/>
          </p:cNvSpPr>
          <p:nvPr/>
        </p:nvSpPr>
        <p:spPr bwMode="gray">
          <a:xfrm>
            <a:off x="729740" y="4542818"/>
            <a:ext cx="3233812" cy="1211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a:solidFill>
                  <a:schemeClr val="tx1"/>
                </a:solidFill>
                <a:latin typeface="Arial" panose="020B0604020202020204" pitchFamily="34" charset="0"/>
              </a:defRPr>
            </a:lvl1pPr>
            <a:lvl2pPr marL="180975" indent="-180975">
              <a:defRPr>
                <a:solidFill>
                  <a:schemeClr val="tx1"/>
                </a:solidFill>
                <a:latin typeface="Arial" panose="020B0604020202020204" pitchFamily="34" charset="0"/>
              </a:defRPr>
            </a:lvl2pPr>
            <a:lvl3pPr marL="361950" indent="-180975">
              <a:defRPr>
                <a:solidFill>
                  <a:schemeClr val="tx1"/>
                </a:solidFill>
                <a:latin typeface="Arial" panose="020B0604020202020204" pitchFamily="34" charset="0"/>
              </a:defRPr>
            </a:lvl3pPr>
            <a:lvl4pPr marL="542925" indent="-187325">
              <a:defRPr>
                <a:solidFill>
                  <a:schemeClr val="tx1"/>
                </a:solidFill>
                <a:latin typeface="Arial" panose="020B0604020202020204" pitchFamily="34" charset="0"/>
              </a:defRPr>
            </a:lvl4pPr>
            <a:lvl5pPr marL="909638" indent="-179388">
              <a:defRPr>
                <a:solidFill>
                  <a:schemeClr val="tx1"/>
                </a:solidFill>
                <a:latin typeface="Arial" panose="020B0604020202020204" pitchFamily="34" charset="0"/>
              </a:defRPr>
            </a:lvl5pPr>
            <a:lvl6pPr marL="1366838" indent="-179388" defTabSz="457200" eaLnBrk="0" fontAlgn="base" hangingPunct="0">
              <a:spcBef>
                <a:spcPct val="0"/>
              </a:spcBef>
              <a:spcAft>
                <a:spcPct val="0"/>
              </a:spcAft>
              <a:defRPr>
                <a:solidFill>
                  <a:schemeClr val="tx1"/>
                </a:solidFill>
                <a:latin typeface="Arial" panose="020B0604020202020204" pitchFamily="34" charset="0"/>
              </a:defRPr>
            </a:lvl6pPr>
            <a:lvl7pPr marL="1824038" indent="-179388" defTabSz="457200" eaLnBrk="0" fontAlgn="base" hangingPunct="0">
              <a:spcBef>
                <a:spcPct val="0"/>
              </a:spcBef>
              <a:spcAft>
                <a:spcPct val="0"/>
              </a:spcAft>
              <a:defRPr>
                <a:solidFill>
                  <a:schemeClr val="tx1"/>
                </a:solidFill>
                <a:latin typeface="Arial" panose="020B0604020202020204" pitchFamily="34" charset="0"/>
              </a:defRPr>
            </a:lvl7pPr>
            <a:lvl8pPr marL="2281238" indent="-179388" defTabSz="457200" eaLnBrk="0" fontAlgn="base" hangingPunct="0">
              <a:spcBef>
                <a:spcPct val="0"/>
              </a:spcBef>
              <a:spcAft>
                <a:spcPct val="0"/>
              </a:spcAft>
              <a:defRPr>
                <a:solidFill>
                  <a:schemeClr val="tx1"/>
                </a:solidFill>
                <a:latin typeface="Arial" panose="020B0604020202020204" pitchFamily="34" charset="0"/>
              </a:defRPr>
            </a:lvl8pPr>
            <a:lvl9pPr marL="2738438" indent="-179388"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20000"/>
              </a:lnSpc>
              <a:spcBef>
                <a:spcPts val="900"/>
              </a:spcBef>
              <a:spcAft>
                <a:spcPct val="0"/>
              </a:spcAft>
              <a:buClrTx/>
              <a:buSzTx/>
              <a:buFontTx/>
              <a:buNone/>
              <a:tabLst/>
              <a:defRPr/>
            </a:pPr>
            <a:r>
              <a:rPr kumimoji="0" lang="de-DE" altLang="de-DE" sz="1500" b="1" i="0" u="none" strike="noStrike" kern="1200" cap="none" spc="0" normalizeH="0" baseline="0" noProof="0" dirty="0">
                <a:ln>
                  <a:noFill/>
                </a:ln>
                <a:solidFill>
                  <a:srgbClr val="000000"/>
                </a:solidFill>
                <a:effectLst/>
                <a:uLnTx/>
                <a:uFillTx/>
                <a:latin typeface="DVAG Type"/>
                <a:ea typeface="Arial Regular"/>
                <a:cs typeface="Arial Regular"/>
              </a:rPr>
              <a:t>Rente sichern</a:t>
            </a:r>
            <a:br>
              <a:rPr kumimoji="0" lang="de-DE" altLang="de-DE" sz="1500" b="1" i="0" u="none" strike="noStrike" kern="1200" cap="none" spc="0" normalizeH="0" baseline="0" noProof="0" dirty="0">
                <a:ln>
                  <a:noFill/>
                </a:ln>
                <a:solidFill>
                  <a:srgbClr val="000000"/>
                </a:solidFill>
                <a:effectLst/>
                <a:uLnTx/>
                <a:uFillTx/>
                <a:latin typeface="DVAG Type"/>
                <a:ea typeface="Arial Regular"/>
                <a:cs typeface="Arial Regular"/>
              </a:rPr>
            </a:br>
            <a:endParaRPr kumimoji="0" lang="de-DE" altLang="de-DE" sz="1500" b="1" i="0" u="none" strike="noStrike" kern="1200" cap="none" spc="0" normalizeH="0" baseline="0" noProof="0" dirty="0">
              <a:ln>
                <a:noFill/>
              </a:ln>
              <a:solidFill>
                <a:srgbClr val="000000"/>
              </a:solidFill>
              <a:effectLst/>
              <a:uLnTx/>
              <a:uFillTx/>
              <a:latin typeface="DVAG Type"/>
              <a:ea typeface="Arial Regular"/>
              <a:cs typeface="Arial Regular"/>
            </a:endParaRPr>
          </a:p>
          <a:p>
            <a:pPr marL="0" marR="0" lvl="0" indent="0" algn="ctr" defTabSz="914400" rtl="0" eaLnBrk="1" fontAlgn="base" latinLnBrk="0" hangingPunct="1">
              <a:lnSpc>
                <a:spcPct val="120000"/>
              </a:lnSpc>
              <a:spcBef>
                <a:spcPts val="900"/>
              </a:spcBef>
              <a:spcAft>
                <a:spcPct val="0"/>
              </a:spcAft>
              <a:buClrTx/>
              <a:buSzTx/>
              <a:buFontTx/>
              <a:buNone/>
              <a:tabLst/>
              <a:defRPr/>
            </a:pPr>
            <a:r>
              <a:rPr kumimoji="0" lang="de-DE" altLang="de-DE" sz="1500" b="0" i="0" u="none" strike="noStrike" kern="1200" cap="none" spc="0" normalizeH="0" baseline="0" noProof="0" dirty="0">
                <a:ln>
                  <a:noFill/>
                </a:ln>
                <a:solidFill>
                  <a:prstClr val="black"/>
                </a:solidFill>
                <a:effectLst/>
                <a:uLnTx/>
                <a:uFillTx/>
                <a:latin typeface="DVAG Type Light"/>
                <a:ea typeface="Arial Regular"/>
                <a:cs typeface="Arial Regular"/>
              </a:rPr>
              <a:t>Warum zusätzliche Vorsorge </a:t>
            </a:r>
            <a:br>
              <a:rPr kumimoji="0" lang="de-DE" altLang="de-DE" sz="1500" b="0" i="0" u="none" strike="noStrike" kern="1200" cap="none" spc="0" normalizeH="0" baseline="0" noProof="0" dirty="0">
                <a:ln>
                  <a:noFill/>
                </a:ln>
                <a:solidFill>
                  <a:prstClr val="black"/>
                </a:solidFill>
                <a:effectLst/>
                <a:uLnTx/>
                <a:uFillTx/>
                <a:latin typeface="DVAG Type Light"/>
                <a:ea typeface="Arial Regular"/>
                <a:cs typeface="Arial Regular"/>
              </a:rPr>
            </a:br>
            <a:r>
              <a:rPr kumimoji="0" lang="de-DE" altLang="de-DE" sz="1500" b="0" i="0" u="none" strike="noStrike" kern="1200" cap="none" spc="0" normalizeH="0" baseline="0" noProof="0" dirty="0">
                <a:ln>
                  <a:noFill/>
                </a:ln>
                <a:solidFill>
                  <a:prstClr val="black"/>
                </a:solidFill>
                <a:effectLst/>
                <a:uLnTx/>
                <a:uFillTx/>
                <a:latin typeface="DVAG Type Light"/>
                <a:ea typeface="Arial Regular"/>
                <a:cs typeface="Arial Regular"/>
              </a:rPr>
              <a:t>nötig ist.</a:t>
            </a:r>
          </a:p>
        </p:txBody>
      </p:sp>
      <p:sp>
        <p:nvSpPr>
          <p:cNvPr id="11" name="Text Box 8">
            <a:extLst>
              <a:ext uri="{FF2B5EF4-FFF2-40B4-BE49-F238E27FC236}">
                <a16:creationId xmlns:a16="http://schemas.microsoft.com/office/drawing/2014/main" id="{070A6E18-0D3C-DE40-1700-79D65509B9DB}"/>
              </a:ext>
            </a:extLst>
          </p:cNvPr>
          <p:cNvSpPr txBox="1">
            <a:spLocks noChangeArrowheads="1"/>
          </p:cNvSpPr>
          <p:nvPr/>
        </p:nvSpPr>
        <p:spPr bwMode="gray">
          <a:xfrm>
            <a:off x="8338028" y="4542818"/>
            <a:ext cx="3010332" cy="1211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a:solidFill>
                  <a:schemeClr val="tx1"/>
                </a:solidFill>
                <a:latin typeface="Arial" panose="020B0604020202020204" pitchFamily="34" charset="0"/>
              </a:defRPr>
            </a:lvl1pPr>
            <a:lvl2pPr marL="180975" indent="-180975">
              <a:defRPr>
                <a:solidFill>
                  <a:schemeClr val="tx1"/>
                </a:solidFill>
                <a:latin typeface="Arial" panose="020B0604020202020204" pitchFamily="34" charset="0"/>
              </a:defRPr>
            </a:lvl2pPr>
            <a:lvl3pPr marL="361950" indent="-180975">
              <a:defRPr>
                <a:solidFill>
                  <a:schemeClr val="tx1"/>
                </a:solidFill>
                <a:latin typeface="Arial" panose="020B0604020202020204" pitchFamily="34" charset="0"/>
              </a:defRPr>
            </a:lvl3pPr>
            <a:lvl4pPr marL="542925" indent="-187325">
              <a:defRPr>
                <a:solidFill>
                  <a:schemeClr val="tx1"/>
                </a:solidFill>
                <a:latin typeface="Arial" panose="020B0604020202020204" pitchFamily="34" charset="0"/>
              </a:defRPr>
            </a:lvl4pPr>
            <a:lvl5pPr marL="909638" indent="-179388">
              <a:defRPr>
                <a:solidFill>
                  <a:schemeClr val="tx1"/>
                </a:solidFill>
                <a:latin typeface="Arial" panose="020B0604020202020204" pitchFamily="34" charset="0"/>
              </a:defRPr>
            </a:lvl5pPr>
            <a:lvl6pPr marL="1366838" indent="-179388" defTabSz="457200" eaLnBrk="0" fontAlgn="base" hangingPunct="0">
              <a:spcBef>
                <a:spcPct val="0"/>
              </a:spcBef>
              <a:spcAft>
                <a:spcPct val="0"/>
              </a:spcAft>
              <a:defRPr>
                <a:solidFill>
                  <a:schemeClr val="tx1"/>
                </a:solidFill>
                <a:latin typeface="Arial" panose="020B0604020202020204" pitchFamily="34" charset="0"/>
              </a:defRPr>
            </a:lvl6pPr>
            <a:lvl7pPr marL="1824038" indent="-179388" defTabSz="457200" eaLnBrk="0" fontAlgn="base" hangingPunct="0">
              <a:spcBef>
                <a:spcPct val="0"/>
              </a:spcBef>
              <a:spcAft>
                <a:spcPct val="0"/>
              </a:spcAft>
              <a:defRPr>
                <a:solidFill>
                  <a:schemeClr val="tx1"/>
                </a:solidFill>
                <a:latin typeface="Arial" panose="020B0604020202020204" pitchFamily="34" charset="0"/>
              </a:defRPr>
            </a:lvl7pPr>
            <a:lvl8pPr marL="2281238" indent="-179388" defTabSz="457200" eaLnBrk="0" fontAlgn="base" hangingPunct="0">
              <a:spcBef>
                <a:spcPct val="0"/>
              </a:spcBef>
              <a:spcAft>
                <a:spcPct val="0"/>
              </a:spcAft>
              <a:defRPr>
                <a:solidFill>
                  <a:schemeClr val="tx1"/>
                </a:solidFill>
                <a:latin typeface="Arial" panose="020B0604020202020204" pitchFamily="34" charset="0"/>
              </a:defRPr>
            </a:lvl8pPr>
            <a:lvl9pPr marL="2738438" indent="-179388"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20000"/>
              </a:lnSpc>
              <a:spcBef>
                <a:spcPts val="900"/>
              </a:spcBef>
              <a:spcAft>
                <a:spcPct val="0"/>
              </a:spcAft>
              <a:buClrTx/>
              <a:buSzTx/>
              <a:buFontTx/>
              <a:buNone/>
              <a:tabLst/>
              <a:defRPr/>
            </a:pPr>
            <a:r>
              <a:rPr kumimoji="0" lang="de-DE" altLang="de-DE" sz="1500" b="1" i="0" u="none" strike="noStrike" kern="1200" cap="none" spc="0" normalizeH="0" baseline="0" noProof="0" dirty="0">
                <a:ln>
                  <a:noFill/>
                </a:ln>
                <a:solidFill>
                  <a:srgbClr val="000000"/>
                </a:solidFill>
                <a:effectLst/>
                <a:uLnTx/>
                <a:uFillTx/>
                <a:latin typeface="DVAG Type"/>
                <a:ea typeface="Arial Regular"/>
                <a:cs typeface="Arial Regular"/>
              </a:rPr>
              <a:t>Persönliche </a:t>
            </a:r>
            <a:br>
              <a:rPr kumimoji="0" lang="de-DE" altLang="de-DE" sz="1500" b="1" i="0" u="none" strike="noStrike" kern="1200" cap="none" spc="0" normalizeH="0" baseline="0" noProof="0" dirty="0">
                <a:ln>
                  <a:noFill/>
                </a:ln>
                <a:solidFill>
                  <a:srgbClr val="000000"/>
                </a:solidFill>
                <a:effectLst/>
                <a:uLnTx/>
                <a:uFillTx/>
                <a:latin typeface="DVAG Type"/>
                <a:ea typeface="Arial Regular"/>
                <a:cs typeface="Arial Regular"/>
              </a:rPr>
            </a:br>
            <a:r>
              <a:rPr kumimoji="0" lang="de-DE" altLang="de-DE" sz="1500" b="1" i="0" u="none" strike="noStrike" kern="1200" cap="none" spc="0" normalizeH="0" baseline="0" noProof="0" dirty="0">
                <a:ln>
                  <a:noFill/>
                </a:ln>
                <a:solidFill>
                  <a:srgbClr val="000000"/>
                </a:solidFill>
                <a:effectLst/>
                <a:uLnTx/>
                <a:uFillTx/>
                <a:latin typeface="DVAG Type"/>
                <a:ea typeface="Arial Regular"/>
                <a:cs typeface="Arial Regular"/>
              </a:rPr>
              <a:t>Beratung sichern </a:t>
            </a:r>
          </a:p>
          <a:p>
            <a:pPr marL="0" marR="0" lvl="0" indent="0" algn="ctr" defTabSz="914400" rtl="0" eaLnBrk="1" fontAlgn="base" latinLnBrk="0" hangingPunct="1">
              <a:lnSpc>
                <a:spcPct val="120000"/>
              </a:lnSpc>
              <a:spcBef>
                <a:spcPts val="900"/>
              </a:spcBef>
              <a:spcAft>
                <a:spcPct val="0"/>
              </a:spcAft>
              <a:buClrTx/>
              <a:buSzTx/>
              <a:buFontTx/>
              <a:buNone/>
              <a:tabLst/>
              <a:defRPr/>
            </a:pPr>
            <a:r>
              <a:rPr kumimoji="0" lang="de-DE" altLang="de-DE" sz="1500" b="0" i="0" u="none" strike="noStrike" kern="1200" cap="none" spc="0" normalizeH="0" baseline="0" noProof="0" dirty="0">
                <a:ln>
                  <a:noFill/>
                </a:ln>
                <a:solidFill>
                  <a:prstClr val="black"/>
                </a:solidFill>
                <a:effectLst/>
                <a:uLnTx/>
                <a:uFillTx/>
                <a:latin typeface="DVAG Type Light"/>
                <a:ea typeface="Arial Regular"/>
                <a:cs typeface="Arial Regular"/>
              </a:rPr>
              <a:t>Der Weg zu Ihrer ganz individuellen Absicherung.</a:t>
            </a:r>
          </a:p>
        </p:txBody>
      </p:sp>
      <p:sp>
        <p:nvSpPr>
          <p:cNvPr id="20" name="Rechteck 19">
            <a:extLst>
              <a:ext uri="{FF2B5EF4-FFF2-40B4-BE49-F238E27FC236}">
                <a16:creationId xmlns:a16="http://schemas.microsoft.com/office/drawing/2014/main" id="{48114851-CCD0-11E5-3E1E-2AA486867A77}"/>
              </a:ext>
            </a:extLst>
          </p:cNvPr>
          <p:cNvSpPr/>
          <p:nvPr/>
        </p:nvSpPr>
        <p:spPr>
          <a:xfrm>
            <a:off x="7968208" y="1103312"/>
            <a:ext cx="4223792" cy="5134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de-DE" sz="1400" b="0" i="0" u="none" strike="noStrike" kern="1200" cap="none" spc="0" normalizeH="0" baseline="0" noProof="0">
              <a:ln>
                <a:noFill/>
              </a:ln>
              <a:solidFill>
                <a:prstClr val="white"/>
              </a:solidFill>
              <a:effectLst/>
              <a:uLnTx/>
              <a:uFillTx/>
              <a:latin typeface="DVAG Type Light"/>
              <a:ea typeface="+mn-ea"/>
              <a:cs typeface="+mn-cs"/>
            </a:endParaRPr>
          </a:p>
        </p:txBody>
      </p:sp>
      <p:sp>
        <p:nvSpPr>
          <p:cNvPr id="3" name="Rechteck 2">
            <a:extLst>
              <a:ext uri="{FF2B5EF4-FFF2-40B4-BE49-F238E27FC236}">
                <a16:creationId xmlns:a16="http://schemas.microsoft.com/office/drawing/2014/main" id="{350B668B-B973-A369-294A-F34C3632DB53}"/>
              </a:ext>
            </a:extLst>
          </p:cNvPr>
          <p:cNvSpPr/>
          <p:nvPr/>
        </p:nvSpPr>
        <p:spPr>
          <a:xfrm>
            <a:off x="0" y="1103312"/>
            <a:ext cx="4221632" cy="5134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de-DE" sz="1400" b="0" i="0" u="none" strike="noStrike" kern="1200" cap="none" spc="0" normalizeH="0" baseline="0" noProof="0">
              <a:ln>
                <a:noFill/>
              </a:ln>
              <a:solidFill>
                <a:prstClr val="white"/>
              </a:solidFill>
              <a:effectLst/>
              <a:uLnTx/>
              <a:uFillTx/>
              <a:latin typeface="DVAG Type Light"/>
              <a:ea typeface="+mn-ea"/>
              <a:cs typeface="+mn-cs"/>
            </a:endParaRPr>
          </a:p>
        </p:txBody>
      </p:sp>
    </p:spTree>
    <p:extLst>
      <p:ext uri="{BB962C8B-B14F-4D97-AF65-F5344CB8AC3E}">
        <p14:creationId xmlns:p14="http://schemas.microsoft.com/office/powerpoint/2010/main" val="29926051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CF5964C-DE13-DDF7-6B27-CD684D12EE4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F9AA2C3-625B-44D4-A683-25892D2668D5}" type="slidenum">
              <a:rPr kumimoji="0" lang="de-DE" sz="900" b="1" i="0" u="none" strike="noStrike" kern="1200" cap="none" spc="0" normalizeH="0" baseline="0" noProof="0" smtClean="0">
                <a:ln>
                  <a:noFill/>
                </a:ln>
                <a:solidFill>
                  <a:prstClr val="black"/>
                </a:solidFill>
                <a:effectLst/>
                <a:uLnTx/>
                <a:uFillTx/>
                <a:latin typeface="DVAG Type"/>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de-DE" sz="900" b="1" i="0" u="none" strike="noStrike" kern="1200" cap="none" spc="0" normalizeH="0" baseline="0" noProof="0">
              <a:ln>
                <a:noFill/>
              </a:ln>
              <a:solidFill>
                <a:prstClr val="black"/>
              </a:solidFill>
              <a:effectLst/>
              <a:uLnTx/>
              <a:uFillTx/>
              <a:latin typeface="DVAG Type"/>
              <a:ea typeface="+mn-ea"/>
              <a:cs typeface="+mn-cs"/>
            </a:endParaRPr>
          </a:p>
        </p:txBody>
      </p:sp>
      <p:sp>
        <p:nvSpPr>
          <p:cNvPr id="3" name="Titel 2">
            <a:extLst>
              <a:ext uri="{FF2B5EF4-FFF2-40B4-BE49-F238E27FC236}">
                <a16:creationId xmlns:a16="http://schemas.microsoft.com/office/drawing/2014/main" id="{C5B704BD-33EC-B607-7CD9-7809E702B2E4}"/>
              </a:ext>
            </a:extLst>
          </p:cNvPr>
          <p:cNvSpPr>
            <a:spLocks noGrp="1"/>
          </p:cNvSpPr>
          <p:nvPr>
            <p:ph type="title"/>
          </p:nvPr>
        </p:nvSpPr>
        <p:spPr/>
        <p:txBody>
          <a:bodyPr/>
          <a:lstStyle/>
          <a:p>
            <a:r>
              <a:rPr lang="de-DE" dirty="0"/>
              <a:t>Das bietet Ihr Arbeitgeber an:</a:t>
            </a:r>
          </a:p>
        </p:txBody>
      </p:sp>
      <p:sp>
        <p:nvSpPr>
          <p:cNvPr id="19" name="Freihandform: Form 18">
            <a:extLst>
              <a:ext uri="{FF2B5EF4-FFF2-40B4-BE49-F238E27FC236}">
                <a16:creationId xmlns:a16="http://schemas.microsoft.com/office/drawing/2014/main" id="{D0233B87-6553-C191-A22C-D7B490789214}"/>
              </a:ext>
            </a:extLst>
          </p:cNvPr>
          <p:cNvSpPr/>
          <p:nvPr/>
        </p:nvSpPr>
        <p:spPr>
          <a:xfrm>
            <a:off x="1516974" y="1669729"/>
            <a:ext cx="10024010" cy="1092942"/>
          </a:xfrm>
          <a:custGeom>
            <a:avLst/>
            <a:gdLst>
              <a:gd name="connsiteX0" fmla="*/ 18943 w 10024010"/>
              <a:gd name="connsiteY0" fmla="*/ 0 h 1092942"/>
              <a:gd name="connsiteX1" fmla="*/ 10024010 w 10024010"/>
              <a:gd name="connsiteY1" fmla="*/ 0 h 1092942"/>
              <a:gd name="connsiteX2" fmla="*/ 10024010 w 10024010"/>
              <a:gd name="connsiteY2" fmla="*/ 1092942 h 1092942"/>
              <a:gd name="connsiteX3" fmla="*/ 0 w 10024010"/>
              <a:gd name="connsiteY3" fmla="*/ 1092942 h 1092942"/>
              <a:gd name="connsiteX4" fmla="*/ 40338 w 10024010"/>
              <a:gd name="connsiteY4" fmla="*/ 1071047 h 1092942"/>
              <a:gd name="connsiteX5" fmla="*/ 321986 w 10024010"/>
              <a:gd name="connsiteY5" fmla="*/ 541330 h 1092942"/>
              <a:gd name="connsiteX6" fmla="*/ 40338 w 10024010"/>
              <a:gd name="connsiteY6" fmla="*/ 11613 h 109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4010" h="1092942">
                <a:moveTo>
                  <a:pt x="18943" y="0"/>
                </a:moveTo>
                <a:lnTo>
                  <a:pt x="10024010" y="0"/>
                </a:lnTo>
                <a:lnTo>
                  <a:pt x="10024010" y="1092942"/>
                </a:lnTo>
                <a:lnTo>
                  <a:pt x="0" y="1092942"/>
                </a:lnTo>
                <a:lnTo>
                  <a:pt x="40338" y="1071047"/>
                </a:lnTo>
                <a:cubicBezTo>
                  <a:pt x="210264" y="956247"/>
                  <a:pt x="321986" y="761836"/>
                  <a:pt x="321986" y="541330"/>
                </a:cubicBezTo>
                <a:cubicBezTo>
                  <a:pt x="321986" y="320824"/>
                  <a:pt x="210264" y="126413"/>
                  <a:pt x="40338" y="1161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12000" rtlCol="0" anchor="ctr">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DVAG Type Light"/>
                <a:ea typeface="+mn-ea"/>
                <a:cs typeface="+mn-cs"/>
              </a:rPr>
              <a:t>Aufbau einer </a:t>
            </a:r>
            <a:r>
              <a:rPr kumimoji="0" lang="de-DE" sz="1800" b="1" i="0" u="none" strike="noStrike" kern="1200" cap="none" spc="0" normalizeH="0" baseline="0" noProof="0" dirty="0">
                <a:ln>
                  <a:noFill/>
                </a:ln>
                <a:solidFill>
                  <a:prstClr val="black"/>
                </a:solidFill>
                <a:effectLst/>
                <a:uLnTx/>
                <a:uFillTx/>
                <a:latin typeface="DVAG Type"/>
                <a:ea typeface="+mn-ea"/>
                <a:cs typeface="+mn-cs"/>
              </a:rPr>
              <a:t>Betriebsrente für Ihre Altersversorgung</a:t>
            </a:r>
          </a:p>
        </p:txBody>
      </p:sp>
      <p:sp>
        <p:nvSpPr>
          <p:cNvPr id="14" name="Freihandform: Form 13">
            <a:extLst>
              <a:ext uri="{FF2B5EF4-FFF2-40B4-BE49-F238E27FC236}">
                <a16:creationId xmlns:a16="http://schemas.microsoft.com/office/drawing/2014/main" id="{E4650123-F5CE-63F0-5CF6-8D84BA8135E2}"/>
              </a:ext>
            </a:extLst>
          </p:cNvPr>
          <p:cNvSpPr/>
          <p:nvPr/>
        </p:nvSpPr>
        <p:spPr>
          <a:xfrm>
            <a:off x="1551354" y="3055555"/>
            <a:ext cx="9981833" cy="1028579"/>
          </a:xfrm>
          <a:custGeom>
            <a:avLst/>
            <a:gdLst>
              <a:gd name="connsiteX0" fmla="*/ 47274 w 9981833"/>
              <a:gd name="connsiteY0" fmla="*/ 0 h 1028579"/>
              <a:gd name="connsiteX1" fmla="*/ 9981833 w 9981833"/>
              <a:gd name="connsiteY1" fmla="*/ 0 h 1028579"/>
              <a:gd name="connsiteX2" fmla="*/ 9981833 w 9981833"/>
              <a:gd name="connsiteY2" fmla="*/ 1028579 h 1028579"/>
              <a:gd name="connsiteX3" fmla="*/ 0 w 9981833"/>
              <a:gd name="connsiteY3" fmla="*/ 1028579 h 1028579"/>
              <a:gd name="connsiteX4" fmla="*/ 5958 w 9981833"/>
              <a:gd name="connsiteY4" fmla="*/ 1025345 h 1028579"/>
              <a:gd name="connsiteX5" fmla="*/ 287606 w 9981833"/>
              <a:gd name="connsiteY5" fmla="*/ 495628 h 1028579"/>
              <a:gd name="connsiteX6" fmla="*/ 100501 w 9981833"/>
              <a:gd name="connsiteY6" fmla="*/ 43916 h 102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1833" h="1028579">
                <a:moveTo>
                  <a:pt x="47274" y="0"/>
                </a:moveTo>
                <a:lnTo>
                  <a:pt x="9981833" y="0"/>
                </a:lnTo>
                <a:lnTo>
                  <a:pt x="9981833" y="1028579"/>
                </a:lnTo>
                <a:lnTo>
                  <a:pt x="0" y="1028579"/>
                </a:lnTo>
                <a:lnTo>
                  <a:pt x="5958" y="1025345"/>
                </a:lnTo>
                <a:cubicBezTo>
                  <a:pt x="175884" y="910545"/>
                  <a:pt x="287606" y="716134"/>
                  <a:pt x="287606" y="495628"/>
                </a:cubicBezTo>
                <a:cubicBezTo>
                  <a:pt x="287606" y="319224"/>
                  <a:pt x="216104" y="159519"/>
                  <a:pt x="100501" y="4391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12000" rtlCol="0" anchor="ctr">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DVAG Type Light"/>
                <a:ea typeface="+mn-ea"/>
                <a:cs typeface="+mn-cs"/>
              </a:rPr>
              <a:t>Zugang zur </a:t>
            </a:r>
            <a:r>
              <a:rPr kumimoji="0" lang="de-DE" sz="1800" b="1" i="0" u="none" strike="noStrike" kern="1200" cap="none" spc="0" normalizeH="0" baseline="0" noProof="0" dirty="0">
                <a:ln>
                  <a:noFill/>
                </a:ln>
                <a:solidFill>
                  <a:prstClr val="black"/>
                </a:solidFill>
                <a:effectLst/>
                <a:uLnTx/>
                <a:uFillTx/>
                <a:latin typeface="DVAG Type"/>
                <a:ea typeface="+mn-ea"/>
                <a:cs typeface="+mn-cs"/>
              </a:rPr>
              <a:t>staatlichen Förderung für die Betriebsrente </a:t>
            </a:r>
            <a:r>
              <a:rPr kumimoji="0" lang="de-DE" sz="1800" b="0" i="0" u="none" strike="noStrike" kern="1200" cap="none" spc="0" normalizeH="0" baseline="0" noProof="0" dirty="0">
                <a:ln>
                  <a:noFill/>
                </a:ln>
                <a:solidFill>
                  <a:prstClr val="black"/>
                </a:solidFill>
                <a:effectLst/>
                <a:uLnTx/>
                <a:uFillTx/>
                <a:latin typeface="DVAG Type Light"/>
                <a:ea typeface="+mn-ea"/>
                <a:cs typeface="+mn-cs"/>
              </a:rPr>
              <a:t>über den Arbeitgeber</a:t>
            </a:r>
          </a:p>
        </p:txBody>
      </p:sp>
      <p:sp>
        <p:nvSpPr>
          <p:cNvPr id="13" name="Freihandform: Form 12">
            <a:extLst>
              <a:ext uri="{FF2B5EF4-FFF2-40B4-BE49-F238E27FC236}">
                <a16:creationId xmlns:a16="http://schemas.microsoft.com/office/drawing/2014/main" id="{9A2DD529-FAAF-C0CD-2936-9941271A95E9}"/>
              </a:ext>
            </a:extLst>
          </p:cNvPr>
          <p:cNvSpPr/>
          <p:nvPr/>
        </p:nvSpPr>
        <p:spPr>
          <a:xfrm>
            <a:off x="1576010" y="4377018"/>
            <a:ext cx="9957177" cy="1028579"/>
          </a:xfrm>
          <a:custGeom>
            <a:avLst/>
            <a:gdLst>
              <a:gd name="connsiteX0" fmla="*/ 1 w 9957177"/>
              <a:gd name="connsiteY0" fmla="*/ 0 h 1028579"/>
              <a:gd name="connsiteX1" fmla="*/ 9957177 w 9957177"/>
              <a:gd name="connsiteY1" fmla="*/ 0 h 1028579"/>
              <a:gd name="connsiteX2" fmla="*/ 9957177 w 9957177"/>
              <a:gd name="connsiteY2" fmla="*/ 1028579 h 1028579"/>
              <a:gd name="connsiteX3" fmla="*/ 0 w 9957177"/>
              <a:gd name="connsiteY3" fmla="*/ 1028579 h 1028579"/>
              <a:gd name="connsiteX4" fmla="*/ 75845 w 9957177"/>
              <a:gd name="connsiteY4" fmla="*/ 966001 h 1028579"/>
              <a:gd name="connsiteX5" fmla="*/ 262950 w 9957177"/>
              <a:gd name="connsiteY5" fmla="*/ 514289 h 1028579"/>
              <a:gd name="connsiteX6" fmla="*/ 75845 w 9957177"/>
              <a:gd name="connsiteY6" fmla="*/ 62577 h 102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7177" h="1028579">
                <a:moveTo>
                  <a:pt x="1" y="0"/>
                </a:moveTo>
                <a:lnTo>
                  <a:pt x="9957177" y="0"/>
                </a:lnTo>
                <a:lnTo>
                  <a:pt x="9957177" y="1028579"/>
                </a:lnTo>
                <a:lnTo>
                  <a:pt x="0" y="1028579"/>
                </a:lnTo>
                <a:lnTo>
                  <a:pt x="75845" y="966001"/>
                </a:lnTo>
                <a:cubicBezTo>
                  <a:pt x="191448" y="850398"/>
                  <a:pt x="262950" y="690694"/>
                  <a:pt x="262950" y="514289"/>
                </a:cubicBezTo>
                <a:cubicBezTo>
                  <a:pt x="262950" y="337885"/>
                  <a:pt x="191448" y="178181"/>
                  <a:pt x="75845" y="6257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12000" rtlCol="0" anchor="ctr">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DVAG Type"/>
                <a:ea typeface="+mn-ea"/>
                <a:cs typeface="+mn-cs"/>
              </a:rPr>
              <a:t>15 % Arbeitgeber-Zuschuss </a:t>
            </a:r>
            <a:r>
              <a:rPr kumimoji="0" lang="de-DE" sz="1800" b="0" i="0" u="none" strike="noStrike" kern="1200" cap="none" spc="0" normalizeH="0" baseline="0" noProof="0" dirty="0">
                <a:ln>
                  <a:noFill/>
                </a:ln>
                <a:solidFill>
                  <a:prstClr val="black"/>
                </a:solidFill>
                <a:effectLst/>
                <a:uLnTx/>
                <a:uFillTx/>
                <a:latin typeface="DVAG Type Light"/>
                <a:ea typeface="+mn-ea"/>
                <a:cs typeface="+mn-cs"/>
              </a:rPr>
              <a:t>für Betriebsrente (</a:t>
            </a:r>
            <a:r>
              <a:rPr kumimoji="0" lang="de-DE" sz="1800" b="0" i="0" u="none" strike="noStrike" kern="1200" cap="none" spc="0" normalizeH="0" baseline="0" noProof="0" dirty="0" err="1">
                <a:ln>
                  <a:noFill/>
                </a:ln>
                <a:solidFill>
                  <a:prstClr val="black"/>
                </a:solidFill>
                <a:effectLst/>
                <a:uLnTx/>
                <a:uFillTx/>
                <a:latin typeface="DVAG Type Light"/>
                <a:ea typeface="+mn-ea"/>
                <a:cs typeface="+mn-cs"/>
              </a:rPr>
              <a:t>bAV</a:t>
            </a:r>
            <a:r>
              <a:rPr kumimoji="0" lang="de-DE" sz="1800" b="0" i="0" u="none" strike="noStrike" kern="1200" cap="none" spc="0" normalizeH="0" baseline="0" noProof="0" dirty="0">
                <a:ln>
                  <a:noFill/>
                </a:ln>
                <a:solidFill>
                  <a:prstClr val="black"/>
                </a:solidFill>
                <a:effectLst/>
                <a:uLnTx/>
                <a:uFillTx/>
                <a:latin typeface="DVAG Type Light"/>
                <a:ea typeface="+mn-ea"/>
                <a:cs typeface="+mn-cs"/>
              </a:rPr>
              <a:t>) </a:t>
            </a:r>
            <a:endParaRPr kumimoji="0" lang="de-DE" sz="1800" b="1" i="0" u="none" strike="noStrike" kern="1200" cap="none" spc="0" normalizeH="0" baseline="0" noProof="0" dirty="0">
              <a:ln>
                <a:noFill/>
              </a:ln>
              <a:solidFill>
                <a:prstClr val="black"/>
              </a:solidFill>
              <a:effectLst/>
              <a:uLnTx/>
              <a:uFillTx/>
              <a:latin typeface="DVAG Type Light"/>
              <a:ea typeface="+mn-ea"/>
              <a:cs typeface="+mn-cs"/>
            </a:endParaRPr>
          </a:p>
        </p:txBody>
      </p:sp>
      <p:grpSp>
        <p:nvGrpSpPr>
          <p:cNvPr id="20" name="Gruppieren 19">
            <a:extLst>
              <a:ext uri="{FF2B5EF4-FFF2-40B4-BE49-F238E27FC236}">
                <a16:creationId xmlns:a16="http://schemas.microsoft.com/office/drawing/2014/main" id="{D728FE73-5B2B-784E-4BF6-6B209B06F1B7}"/>
              </a:ext>
            </a:extLst>
          </p:cNvPr>
          <p:cNvGrpSpPr/>
          <p:nvPr/>
        </p:nvGrpSpPr>
        <p:grpSpPr>
          <a:xfrm>
            <a:off x="658813" y="1669729"/>
            <a:ext cx="1082660" cy="1082660"/>
            <a:chOff x="658813" y="1669729"/>
            <a:chExt cx="1082660" cy="1082660"/>
          </a:xfrm>
        </p:grpSpPr>
        <p:sp>
          <p:nvSpPr>
            <p:cNvPr id="9" name="Ellipse 8">
              <a:extLst>
                <a:ext uri="{FF2B5EF4-FFF2-40B4-BE49-F238E27FC236}">
                  <a16:creationId xmlns:a16="http://schemas.microsoft.com/office/drawing/2014/main" id="{678C8C27-CCEA-2624-991E-2E7331647787}"/>
                </a:ext>
              </a:extLst>
            </p:cNvPr>
            <p:cNvSpPr/>
            <p:nvPr/>
          </p:nvSpPr>
          <p:spPr>
            <a:xfrm>
              <a:off x="658813" y="1669729"/>
              <a:ext cx="1082660" cy="10826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de-DE" sz="1400" b="1" i="0" u="none" strike="noStrike" kern="1200" cap="none" spc="0" normalizeH="0" baseline="0" noProof="0" dirty="0">
                <a:ln>
                  <a:noFill/>
                </a:ln>
                <a:solidFill>
                  <a:prstClr val="white"/>
                </a:solidFill>
                <a:effectLst/>
                <a:uLnTx/>
                <a:uFillTx/>
                <a:latin typeface="DVAG Type"/>
                <a:ea typeface="+mn-ea"/>
                <a:cs typeface="+mn-cs"/>
              </a:endParaRPr>
            </a:p>
          </p:txBody>
        </p:sp>
        <p:pic>
          <p:nvPicPr>
            <p:cNvPr id="15" name="Grafik 14">
              <a:extLst>
                <a:ext uri="{FF2B5EF4-FFF2-40B4-BE49-F238E27FC236}">
                  <a16:creationId xmlns:a16="http://schemas.microsoft.com/office/drawing/2014/main" id="{FAEDDF98-D9C1-8653-1F73-40A955BBFE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7065" y="1884681"/>
              <a:ext cx="558978" cy="558978"/>
            </a:xfrm>
            <a:prstGeom prst="rect">
              <a:avLst/>
            </a:prstGeom>
          </p:spPr>
        </p:pic>
      </p:grpSp>
      <p:grpSp>
        <p:nvGrpSpPr>
          <p:cNvPr id="21" name="Gruppieren 20">
            <a:extLst>
              <a:ext uri="{FF2B5EF4-FFF2-40B4-BE49-F238E27FC236}">
                <a16:creationId xmlns:a16="http://schemas.microsoft.com/office/drawing/2014/main" id="{3A5A80A1-9743-AF7F-6684-E9E70D364B36}"/>
              </a:ext>
            </a:extLst>
          </p:cNvPr>
          <p:cNvGrpSpPr/>
          <p:nvPr/>
        </p:nvGrpSpPr>
        <p:grpSpPr>
          <a:xfrm>
            <a:off x="658813" y="3018015"/>
            <a:ext cx="1082660" cy="1082660"/>
            <a:chOff x="658813" y="3018015"/>
            <a:chExt cx="1082660" cy="1082660"/>
          </a:xfrm>
        </p:grpSpPr>
        <p:sp>
          <p:nvSpPr>
            <p:cNvPr id="10" name="Ellipse 9">
              <a:extLst>
                <a:ext uri="{FF2B5EF4-FFF2-40B4-BE49-F238E27FC236}">
                  <a16:creationId xmlns:a16="http://schemas.microsoft.com/office/drawing/2014/main" id="{CC251553-FB0B-DC2A-B35E-01C9D3303C0C}"/>
                </a:ext>
              </a:extLst>
            </p:cNvPr>
            <p:cNvSpPr/>
            <p:nvPr/>
          </p:nvSpPr>
          <p:spPr>
            <a:xfrm>
              <a:off x="658813" y="3018015"/>
              <a:ext cx="1082660" cy="10826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de-DE" sz="1400" b="1" i="0" u="none" strike="noStrike" kern="1200" cap="none" spc="0" normalizeH="0" baseline="0" noProof="0" dirty="0">
                <a:ln>
                  <a:noFill/>
                </a:ln>
                <a:solidFill>
                  <a:sysClr val="windowText" lastClr="000000"/>
                </a:solidFill>
                <a:effectLst/>
                <a:uLnTx/>
                <a:uFillTx/>
                <a:latin typeface="DVAG Type"/>
                <a:ea typeface="+mn-ea"/>
                <a:cs typeface="+mn-cs"/>
              </a:endParaRPr>
            </a:p>
          </p:txBody>
        </p:sp>
        <p:pic>
          <p:nvPicPr>
            <p:cNvPr id="16" name="Grafik 15">
              <a:extLst>
                <a:ext uri="{FF2B5EF4-FFF2-40B4-BE49-F238E27FC236}">
                  <a16:creationId xmlns:a16="http://schemas.microsoft.com/office/drawing/2014/main" id="{64A585C3-3E96-7B77-FAD2-9F3F9CA8936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7065" y="3235961"/>
              <a:ext cx="558978" cy="558978"/>
            </a:xfrm>
            <a:prstGeom prst="rect">
              <a:avLst/>
            </a:prstGeom>
          </p:spPr>
        </p:pic>
      </p:grpSp>
      <p:grpSp>
        <p:nvGrpSpPr>
          <p:cNvPr id="22" name="Gruppieren 21">
            <a:extLst>
              <a:ext uri="{FF2B5EF4-FFF2-40B4-BE49-F238E27FC236}">
                <a16:creationId xmlns:a16="http://schemas.microsoft.com/office/drawing/2014/main" id="{93AC090D-28F9-55E5-159F-B65C09564409}"/>
              </a:ext>
            </a:extLst>
          </p:cNvPr>
          <p:cNvGrpSpPr/>
          <p:nvPr/>
        </p:nvGrpSpPr>
        <p:grpSpPr>
          <a:xfrm>
            <a:off x="658813" y="4366301"/>
            <a:ext cx="1082660" cy="1082660"/>
            <a:chOff x="658813" y="4366301"/>
            <a:chExt cx="1082660" cy="1082660"/>
          </a:xfrm>
        </p:grpSpPr>
        <p:sp>
          <p:nvSpPr>
            <p:cNvPr id="12" name="Ellipse 11">
              <a:extLst>
                <a:ext uri="{FF2B5EF4-FFF2-40B4-BE49-F238E27FC236}">
                  <a16:creationId xmlns:a16="http://schemas.microsoft.com/office/drawing/2014/main" id="{5A13E618-8EEF-FF0D-501E-A3C3DDFAD51B}"/>
                </a:ext>
              </a:extLst>
            </p:cNvPr>
            <p:cNvSpPr/>
            <p:nvPr/>
          </p:nvSpPr>
          <p:spPr>
            <a:xfrm>
              <a:off x="658813" y="4366301"/>
              <a:ext cx="1082660" cy="10826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de-DE" sz="1400" b="1" i="0" u="none" strike="noStrike" kern="1200" cap="none" spc="0" normalizeH="0" baseline="0" noProof="0" dirty="0">
                <a:ln>
                  <a:noFill/>
                </a:ln>
                <a:solidFill>
                  <a:sysClr val="windowText" lastClr="000000"/>
                </a:solidFill>
                <a:effectLst/>
                <a:uLnTx/>
                <a:uFillTx/>
                <a:latin typeface="DVAG Type"/>
                <a:ea typeface="+mn-ea"/>
                <a:cs typeface="+mn-cs"/>
              </a:endParaRPr>
            </a:p>
          </p:txBody>
        </p:sp>
        <p:pic>
          <p:nvPicPr>
            <p:cNvPr id="17" name="Grafik 16">
              <a:extLst>
                <a:ext uri="{FF2B5EF4-FFF2-40B4-BE49-F238E27FC236}">
                  <a16:creationId xmlns:a16="http://schemas.microsoft.com/office/drawing/2014/main" id="{273B559D-A697-007E-EBBA-68961A0649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7065" y="4587241"/>
              <a:ext cx="558978" cy="558978"/>
            </a:xfrm>
            <a:prstGeom prst="rect">
              <a:avLst/>
            </a:prstGeom>
          </p:spPr>
        </p:pic>
      </p:grpSp>
    </p:spTree>
    <p:extLst>
      <p:ext uri="{BB962C8B-B14F-4D97-AF65-F5344CB8AC3E}">
        <p14:creationId xmlns:p14="http://schemas.microsoft.com/office/powerpoint/2010/main" val="23400065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75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decel="10000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1000" fill="hold"/>
                                        <p:tgtEl>
                                          <p:spTgt spid="21"/>
                                        </p:tgtEl>
                                        <p:attrNameLst>
                                          <p:attrName>ppt_x</p:attrName>
                                        </p:attrNameLst>
                                      </p:cBhvr>
                                      <p:tavLst>
                                        <p:tav tm="0">
                                          <p:val>
                                            <p:strVal val="0-#ppt_w/2"/>
                                          </p:val>
                                        </p:tav>
                                        <p:tav tm="100000">
                                          <p:val>
                                            <p:strVal val="#ppt_x"/>
                                          </p:val>
                                        </p:tav>
                                      </p:tavLst>
                                    </p:anim>
                                    <p:anim calcmode="lin" valueType="num">
                                      <p:cBhvr additive="base">
                                        <p:cTn id="18" dur="1000" fill="hold"/>
                                        <p:tgtEl>
                                          <p:spTgt spid="21"/>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75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decel="10000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E87B66A-858E-44BF-90D0-7B84EE35C05A}"/>
              </a:ext>
            </a:extLst>
          </p:cNvPr>
          <p:cNvSpPr>
            <a:spLocks noGrp="1"/>
          </p:cNvSpPr>
          <p:nvPr>
            <p:ph type="title"/>
          </p:nvPr>
        </p:nvSpPr>
        <p:spPr/>
        <p:txBody>
          <a:bodyPr/>
          <a:lstStyle/>
          <a:p>
            <a:r>
              <a:rPr lang="de-DE" dirty="0"/>
              <a:t>Funktionsweise betriebliche Altersvorsorge</a:t>
            </a:r>
          </a:p>
        </p:txBody>
      </p:sp>
      <p:sp>
        <p:nvSpPr>
          <p:cNvPr id="5" name="Untertitel 4">
            <a:extLst>
              <a:ext uri="{FF2B5EF4-FFF2-40B4-BE49-F238E27FC236}">
                <a16:creationId xmlns:a16="http://schemas.microsoft.com/office/drawing/2014/main" id="{CC467B45-6A4C-4C7A-9503-03D35490CE54}"/>
              </a:ext>
            </a:extLst>
          </p:cNvPr>
          <p:cNvSpPr>
            <a:spLocks noGrp="1"/>
          </p:cNvSpPr>
          <p:nvPr>
            <p:ph type="subTitle" sz="quarter" idx="13"/>
          </p:nvPr>
        </p:nvSpPr>
        <p:spPr/>
        <p:txBody>
          <a:bodyPr/>
          <a:lstStyle/>
          <a:p>
            <a:endParaRPr lang="de-DE"/>
          </a:p>
        </p:txBody>
      </p:sp>
      <p:sp>
        <p:nvSpPr>
          <p:cNvPr id="7" name="Textplatzhalter 6">
            <a:extLst>
              <a:ext uri="{FF2B5EF4-FFF2-40B4-BE49-F238E27FC236}">
                <a16:creationId xmlns:a16="http://schemas.microsoft.com/office/drawing/2014/main" id="{88E31230-9819-43BD-94CA-919EC4EE96B2}"/>
              </a:ext>
            </a:extLst>
          </p:cNvPr>
          <p:cNvSpPr>
            <a:spLocks noGrp="1"/>
          </p:cNvSpPr>
          <p:nvPr>
            <p:ph type="body" sz="quarter" idx="14"/>
          </p:nvPr>
        </p:nvSpPr>
        <p:spPr/>
        <p:txBody>
          <a:bodyPr/>
          <a:lstStyle/>
          <a:p>
            <a:endParaRPr lang="de-DE"/>
          </a:p>
        </p:txBody>
      </p:sp>
      <p:graphicFrame>
        <p:nvGraphicFramePr>
          <p:cNvPr id="11" name="Inhaltsplatzhalter 6">
            <a:extLst>
              <a:ext uri="{FF2B5EF4-FFF2-40B4-BE49-F238E27FC236}">
                <a16:creationId xmlns:a16="http://schemas.microsoft.com/office/drawing/2014/main" id="{A47B7777-1F30-4F8C-BD12-C1C3340725C2}"/>
              </a:ext>
            </a:extLst>
          </p:cNvPr>
          <p:cNvGraphicFramePr>
            <a:graphicFrameLocks noGrp="1"/>
          </p:cNvGraphicFramePr>
          <p:nvPr>
            <p:ph idx="1"/>
            <p:extLst>
              <p:ext uri="{D42A27DB-BD31-4B8C-83A1-F6EECF244321}">
                <p14:modId xmlns:p14="http://schemas.microsoft.com/office/powerpoint/2010/main" val="4196729340"/>
              </p:ext>
            </p:extLst>
          </p:nvPr>
        </p:nvGraphicFramePr>
        <p:xfrm>
          <a:off x="542700" y="1418130"/>
          <a:ext cx="10253890" cy="4860000"/>
        </p:xfrm>
        <a:graphic>
          <a:graphicData uri="http://schemas.openxmlformats.org/drawingml/2006/table">
            <a:tbl>
              <a:tblPr firstRow="1" bandRow="1">
                <a:tableStyleId>{9DCAF9ED-07DC-4A11-8D7F-57B35C25682E}</a:tableStyleId>
              </a:tblPr>
              <a:tblGrid>
                <a:gridCol w="4832984">
                  <a:extLst>
                    <a:ext uri="{9D8B030D-6E8A-4147-A177-3AD203B41FA5}">
                      <a16:colId xmlns:a16="http://schemas.microsoft.com/office/drawing/2014/main" val="177296359"/>
                    </a:ext>
                  </a:extLst>
                </a:gridCol>
                <a:gridCol w="2710453">
                  <a:extLst>
                    <a:ext uri="{9D8B030D-6E8A-4147-A177-3AD203B41FA5}">
                      <a16:colId xmlns:a16="http://schemas.microsoft.com/office/drawing/2014/main" val="1526336814"/>
                    </a:ext>
                  </a:extLst>
                </a:gridCol>
                <a:gridCol w="2710453">
                  <a:extLst>
                    <a:ext uri="{9D8B030D-6E8A-4147-A177-3AD203B41FA5}">
                      <a16:colId xmlns:a16="http://schemas.microsoft.com/office/drawing/2014/main" val="2202239814"/>
                    </a:ext>
                  </a:extLst>
                </a:gridCol>
              </a:tblGrid>
              <a:tr h="540000">
                <a:tc>
                  <a:txBody>
                    <a:bodyPr/>
                    <a:lstStyle/>
                    <a:p>
                      <a:endParaRPr lang="de-DE" sz="2800"/>
                    </a:p>
                  </a:txBody>
                  <a:tcPr marL="68580" marR="68580" marT="34290" marB="34290"/>
                </a:tc>
                <a:tc>
                  <a:txBody>
                    <a:bodyPr/>
                    <a:lstStyle/>
                    <a:p>
                      <a:pPr algn="r"/>
                      <a:r>
                        <a:rPr lang="de-DE" sz="2800" u="sng" baseline="0" dirty="0"/>
                        <a:t>ohne</a:t>
                      </a:r>
                      <a:r>
                        <a:rPr lang="de-DE" sz="2800" baseline="0" dirty="0"/>
                        <a:t> </a:t>
                      </a:r>
                      <a:r>
                        <a:rPr lang="de-DE" sz="2800" baseline="0" dirty="0" err="1"/>
                        <a:t>bAV</a:t>
                      </a:r>
                      <a:endParaRPr lang="de-DE" sz="2800" dirty="0"/>
                    </a:p>
                  </a:txBody>
                  <a:tcPr marL="68580" marR="68580" marT="34290" marB="34290"/>
                </a:tc>
                <a:tc>
                  <a:txBody>
                    <a:bodyPr/>
                    <a:lstStyle/>
                    <a:p>
                      <a:pPr algn="r"/>
                      <a:r>
                        <a:rPr lang="de-DE" sz="2800" u="sng" baseline="0" dirty="0"/>
                        <a:t>mit</a:t>
                      </a:r>
                      <a:r>
                        <a:rPr lang="de-DE" sz="2800" baseline="0" dirty="0"/>
                        <a:t> </a:t>
                      </a:r>
                      <a:r>
                        <a:rPr lang="de-DE" sz="2800" baseline="0" dirty="0" err="1"/>
                        <a:t>bAV</a:t>
                      </a:r>
                      <a:endParaRPr lang="de-DE" sz="2800" dirty="0"/>
                    </a:p>
                  </a:txBody>
                  <a:tcPr marL="68580" marR="68580" marT="34290" marB="34290"/>
                </a:tc>
                <a:extLst>
                  <a:ext uri="{0D108BD9-81ED-4DB2-BD59-A6C34878D82A}">
                    <a16:rowId xmlns:a16="http://schemas.microsoft.com/office/drawing/2014/main" val="2958102073"/>
                  </a:ext>
                </a:extLst>
              </a:tr>
              <a:tr h="540000">
                <a:tc>
                  <a:txBody>
                    <a:bodyPr/>
                    <a:lstStyle/>
                    <a:p>
                      <a:r>
                        <a:rPr lang="de-DE" sz="2400"/>
                        <a:t>Brutto</a:t>
                      </a:r>
                    </a:p>
                  </a:txBody>
                  <a:tcPr marL="68580" marR="68580" marT="34290" marB="34290"/>
                </a:tc>
                <a:tc>
                  <a:txBody>
                    <a:bodyPr/>
                    <a:lstStyle/>
                    <a:p>
                      <a:pPr algn="r"/>
                      <a:r>
                        <a:rPr lang="de-DE" sz="2400" dirty="0"/>
                        <a:t>3.500,00 €</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2400" dirty="0"/>
                        <a:t>3.500,00 €</a:t>
                      </a:r>
                    </a:p>
                  </a:txBody>
                  <a:tcPr marL="68580" marR="68580" marT="34290" marB="34290"/>
                </a:tc>
                <a:extLst>
                  <a:ext uri="{0D108BD9-81ED-4DB2-BD59-A6C34878D82A}">
                    <a16:rowId xmlns:a16="http://schemas.microsoft.com/office/drawing/2014/main" val="3657266930"/>
                  </a:ext>
                </a:extLst>
              </a:tr>
              <a:tr h="540000">
                <a:tc>
                  <a:txBody>
                    <a:bodyPr/>
                    <a:lstStyle/>
                    <a:p>
                      <a:r>
                        <a:rPr lang="de-DE" sz="2400" dirty="0"/>
                        <a:t>AG Zuschuss (15% auf EU)</a:t>
                      </a:r>
                    </a:p>
                  </a:txBody>
                  <a:tcPr marL="68580" marR="68580" marT="34290" marB="34290"/>
                </a:tc>
                <a:tc>
                  <a:txBody>
                    <a:bodyPr/>
                    <a:lstStyle/>
                    <a:p>
                      <a:pPr algn="r"/>
                      <a:endParaRPr lang="de-DE" sz="2400"/>
                    </a:p>
                  </a:txBody>
                  <a:tcPr marL="68580" marR="68580" marT="34290" marB="34290"/>
                </a:tc>
                <a:tc>
                  <a:txBody>
                    <a:bodyPr/>
                    <a:lstStyle/>
                    <a:p>
                      <a:pPr algn="r"/>
                      <a:r>
                        <a:rPr lang="de-DE" sz="2400" dirty="0"/>
                        <a:t>42 €</a:t>
                      </a:r>
                    </a:p>
                  </a:txBody>
                  <a:tcPr marL="68580" marR="68580" marT="34290" marB="34290"/>
                </a:tc>
                <a:extLst>
                  <a:ext uri="{0D108BD9-81ED-4DB2-BD59-A6C34878D82A}">
                    <a16:rowId xmlns:a16="http://schemas.microsoft.com/office/drawing/2014/main" val="539362830"/>
                  </a:ext>
                </a:extLst>
              </a:tr>
              <a:tr h="540000">
                <a:tc>
                  <a:txBody>
                    <a:bodyPr/>
                    <a:lstStyle/>
                    <a:p>
                      <a:r>
                        <a:rPr lang="de-DE" sz="2400"/>
                        <a:t>Entgeltumwandlung</a:t>
                      </a:r>
                    </a:p>
                  </a:txBody>
                  <a:tcPr marL="68580" marR="68580" marT="34290" marB="34290"/>
                </a:tc>
                <a:tc>
                  <a:txBody>
                    <a:bodyPr/>
                    <a:lstStyle/>
                    <a:p>
                      <a:pPr algn="r"/>
                      <a:endParaRPr lang="de-DE" sz="2400"/>
                    </a:p>
                  </a:txBody>
                  <a:tcPr marL="68580" marR="68580" marT="34290" marB="34290"/>
                </a:tc>
                <a:tc>
                  <a:txBody>
                    <a:bodyPr/>
                    <a:lstStyle/>
                    <a:p>
                      <a:pPr algn="r"/>
                      <a:r>
                        <a:rPr lang="de-DE" sz="2400" dirty="0"/>
                        <a:t>280,00€</a:t>
                      </a:r>
                    </a:p>
                  </a:txBody>
                  <a:tcPr marL="68580" marR="68580" marT="34290" marB="34290"/>
                </a:tc>
                <a:extLst>
                  <a:ext uri="{0D108BD9-81ED-4DB2-BD59-A6C34878D82A}">
                    <a16:rowId xmlns:a16="http://schemas.microsoft.com/office/drawing/2014/main" val="910217549"/>
                  </a:ext>
                </a:extLst>
              </a:tr>
              <a:tr h="540000">
                <a:tc>
                  <a:txBody>
                    <a:bodyPr/>
                    <a:lstStyle/>
                    <a:p>
                      <a:r>
                        <a:rPr lang="de-DE" sz="2400"/>
                        <a:t>Gesamt-Brutto</a:t>
                      </a:r>
                      <a:endParaRPr lang="de-DE" sz="2400" b="1"/>
                    </a:p>
                  </a:txBody>
                  <a:tcPr marL="68580" marR="68580" marT="34290" marB="34290"/>
                </a:tc>
                <a:tc>
                  <a:txBody>
                    <a:bodyPr/>
                    <a:lstStyle/>
                    <a:p>
                      <a:pPr algn="r"/>
                      <a:r>
                        <a:rPr lang="de-DE" sz="2400" dirty="0"/>
                        <a:t>3.500,00</a:t>
                      </a:r>
                      <a:r>
                        <a:rPr lang="de-DE" sz="2400" baseline="0" dirty="0"/>
                        <a:t> €</a:t>
                      </a:r>
                      <a:endParaRPr lang="de-DE" sz="2400" b="1" dirty="0"/>
                    </a:p>
                  </a:txBody>
                  <a:tcPr marL="68580" marR="68580" marT="34290" marB="34290"/>
                </a:tc>
                <a:tc>
                  <a:txBody>
                    <a:bodyPr/>
                    <a:lstStyle/>
                    <a:p>
                      <a:pPr algn="r"/>
                      <a:r>
                        <a:rPr lang="de-DE" sz="2400" dirty="0"/>
                        <a:t>3.748,33 €</a:t>
                      </a:r>
                      <a:endParaRPr lang="de-DE" sz="2400" b="1" dirty="0"/>
                    </a:p>
                  </a:txBody>
                  <a:tcPr marL="68580" marR="68580" marT="34290" marB="34290"/>
                </a:tc>
                <a:extLst>
                  <a:ext uri="{0D108BD9-81ED-4DB2-BD59-A6C34878D82A}">
                    <a16:rowId xmlns:a16="http://schemas.microsoft.com/office/drawing/2014/main" val="2392858513"/>
                  </a:ext>
                </a:extLst>
              </a:tr>
              <a:tr h="540000">
                <a:tc>
                  <a:txBody>
                    <a:bodyPr/>
                    <a:lstStyle/>
                    <a:p>
                      <a:pPr marL="285750" indent="-285750">
                        <a:buFontTx/>
                        <a:buChar char="-"/>
                      </a:pPr>
                      <a:r>
                        <a:rPr lang="de-DE" sz="2400"/>
                        <a:t>Steuern</a:t>
                      </a:r>
                    </a:p>
                  </a:txBody>
                  <a:tcPr marL="68580" marR="68580" marT="34290" marB="34290"/>
                </a:tc>
                <a:tc>
                  <a:txBody>
                    <a:bodyPr/>
                    <a:lstStyle/>
                    <a:p>
                      <a:pPr algn="r"/>
                      <a:r>
                        <a:rPr lang="de-DE" sz="2400" dirty="0"/>
                        <a:t>- 431,00 €</a:t>
                      </a:r>
                    </a:p>
                  </a:txBody>
                  <a:tcPr marL="68580" marR="68580" marT="34290" marB="34290"/>
                </a:tc>
                <a:tc>
                  <a:txBody>
                    <a:bodyPr/>
                    <a:lstStyle/>
                    <a:p>
                      <a:pPr algn="r"/>
                      <a:r>
                        <a:rPr lang="de-DE" sz="2400" dirty="0"/>
                        <a:t>- 365,16 €</a:t>
                      </a:r>
                    </a:p>
                  </a:txBody>
                  <a:tcPr marL="68580" marR="68580" marT="34290" marB="34290"/>
                </a:tc>
                <a:extLst>
                  <a:ext uri="{0D108BD9-81ED-4DB2-BD59-A6C34878D82A}">
                    <a16:rowId xmlns:a16="http://schemas.microsoft.com/office/drawing/2014/main" val="2599468578"/>
                  </a:ext>
                </a:extLst>
              </a:tr>
              <a:tr h="540000">
                <a:tc>
                  <a:txBody>
                    <a:bodyPr/>
                    <a:lstStyle/>
                    <a:p>
                      <a:pPr marL="285750" indent="-285750">
                        <a:buFontTx/>
                        <a:buChar char="-"/>
                      </a:pPr>
                      <a:r>
                        <a:rPr lang="de-DE" sz="2400"/>
                        <a:t>SV Beiträge</a:t>
                      </a:r>
                    </a:p>
                  </a:txBody>
                  <a:tcPr marL="68580" marR="68580" marT="34290" marB="34290"/>
                </a:tc>
                <a:tc>
                  <a:txBody>
                    <a:bodyPr/>
                    <a:lstStyle/>
                    <a:p>
                      <a:pPr marL="0" indent="0" algn="r">
                        <a:buFontTx/>
                        <a:buNone/>
                      </a:pPr>
                      <a:r>
                        <a:rPr lang="de-DE" sz="2400" dirty="0"/>
                        <a:t>- 733,25 €</a:t>
                      </a:r>
                    </a:p>
                  </a:txBody>
                  <a:tcPr marL="68580" marR="68580" marT="34290" marB="34290"/>
                </a:tc>
                <a:tc>
                  <a:txBody>
                    <a:bodyPr/>
                    <a:lstStyle/>
                    <a:p>
                      <a:pPr algn="r"/>
                      <a:r>
                        <a:rPr lang="de-DE" sz="2400" dirty="0"/>
                        <a:t>- 674,59 €</a:t>
                      </a:r>
                    </a:p>
                  </a:txBody>
                  <a:tcPr marL="68580" marR="68580" marT="34290" marB="34290"/>
                </a:tc>
                <a:extLst>
                  <a:ext uri="{0D108BD9-81ED-4DB2-BD59-A6C34878D82A}">
                    <a16:rowId xmlns:a16="http://schemas.microsoft.com/office/drawing/2014/main" val="3867840187"/>
                  </a:ext>
                </a:extLst>
              </a:tr>
              <a:tr h="540000">
                <a:tc>
                  <a:txBody>
                    <a:bodyPr/>
                    <a:lstStyle/>
                    <a:p>
                      <a:pPr marL="0" indent="0">
                        <a:buFontTx/>
                        <a:buNone/>
                      </a:pPr>
                      <a:r>
                        <a:rPr lang="de-DE" sz="2400" b="0" dirty="0"/>
                        <a:t>Netto</a:t>
                      </a:r>
                    </a:p>
                  </a:txBody>
                  <a:tcPr marL="68580" marR="68580" marT="34290" marB="34290"/>
                </a:tc>
                <a:tc>
                  <a:txBody>
                    <a:bodyPr/>
                    <a:lstStyle/>
                    <a:p>
                      <a:pPr marL="0" indent="0" algn="r">
                        <a:buFontTx/>
                        <a:buNone/>
                      </a:pPr>
                      <a:r>
                        <a:rPr lang="de-DE" sz="2400" b="0" dirty="0"/>
                        <a:t>2.335,75€</a:t>
                      </a:r>
                    </a:p>
                  </a:txBody>
                  <a:tcPr marL="68580" marR="68580" marT="34290" marB="34290"/>
                </a:tc>
                <a:tc>
                  <a:txBody>
                    <a:bodyPr/>
                    <a:lstStyle/>
                    <a:p>
                      <a:pPr algn="r"/>
                      <a:r>
                        <a:rPr lang="de-DE" sz="2400" b="0" dirty="0"/>
                        <a:t>2.180,25 €</a:t>
                      </a:r>
                    </a:p>
                  </a:txBody>
                  <a:tcPr marL="68580" marR="68580" marT="34290" marB="34290"/>
                </a:tc>
                <a:extLst>
                  <a:ext uri="{0D108BD9-81ED-4DB2-BD59-A6C34878D82A}">
                    <a16:rowId xmlns:a16="http://schemas.microsoft.com/office/drawing/2014/main" val="1289140661"/>
                  </a:ext>
                </a:extLst>
              </a:tr>
              <a:tr h="540000">
                <a:tc>
                  <a:txBody>
                    <a:bodyPr/>
                    <a:lstStyle/>
                    <a:p>
                      <a:pPr marL="0" indent="0">
                        <a:buFontTx/>
                        <a:buNone/>
                      </a:pPr>
                      <a:r>
                        <a:rPr lang="de-DE" sz="2400" dirty="0"/>
                        <a:t>Nettoaufwand für die </a:t>
                      </a:r>
                      <a:r>
                        <a:rPr lang="de-DE" sz="2400" dirty="0" err="1"/>
                        <a:t>bAV</a:t>
                      </a:r>
                      <a:endParaRPr lang="de-DE" sz="2400" b="1" dirty="0"/>
                    </a:p>
                  </a:txBody>
                  <a:tcPr marL="68580" marR="68580" marT="34290" marB="34290"/>
                </a:tc>
                <a:tc>
                  <a:txBody>
                    <a:bodyPr/>
                    <a:lstStyle/>
                    <a:p>
                      <a:pPr marL="0" indent="0" algn="r">
                        <a:buFontTx/>
                        <a:buNone/>
                      </a:pPr>
                      <a:endParaRPr lang="de-DE" sz="2400" b="1" dirty="0"/>
                    </a:p>
                  </a:txBody>
                  <a:tcPr marL="68580" marR="68580" marT="34290" marB="34290"/>
                </a:tc>
                <a:tc>
                  <a:txBody>
                    <a:bodyPr/>
                    <a:lstStyle/>
                    <a:p>
                      <a:pPr algn="r"/>
                      <a:r>
                        <a:rPr lang="de-DE" sz="2400" dirty="0">
                          <a:solidFill>
                            <a:srgbClr val="FF0000"/>
                          </a:solidFill>
                        </a:rPr>
                        <a:t>155,50 €</a:t>
                      </a:r>
                      <a:endParaRPr lang="de-DE" sz="2400" b="1" dirty="0">
                        <a:solidFill>
                          <a:srgbClr val="FF0000"/>
                        </a:solidFill>
                      </a:endParaRPr>
                    </a:p>
                  </a:txBody>
                  <a:tcPr marL="68580" marR="68580" marT="34290" marB="34290"/>
                </a:tc>
                <a:extLst>
                  <a:ext uri="{0D108BD9-81ED-4DB2-BD59-A6C34878D82A}">
                    <a16:rowId xmlns:a16="http://schemas.microsoft.com/office/drawing/2014/main" val="1893865013"/>
                  </a:ext>
                </a:extLst>
              </a:tr>
            </a:tbl>
          </a:graphicData>
        </a:graphic>
      </p:graphicFrame>
      <p:sp>
        <p:nvSpPr>
          <p:cNvPr id="13" name="Textfeld 12">
            <a:extLst>
              <a:ext uri="{FF2B5EF4-FFF2-40B4-BE49-F238E27FC236}">
                <a16:creationId xmlns:a16="http://schemas.microsoft.com/office/drawing/2014/main" id="{2D7002AF-D6FD-41F2-9DAE-CE13B1140E78}"/>
              </a:ext>
            </a:extLst>
          </p:cNvPr>
          <p:cNvSpPr txBox="1"/>
          <p:nvPr/>
        </p:nvSpPr>
        <p:spPr>
          <a:xfrm>
            <a:off x="657871" y="6476690"/>
            <a:ext cx="5538571" cy="307777"/>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DVAG Type Light"/>
                <a:ea typeface="+mn-ea"/>
                <a:cs typeface="+mn-cs"/>
              </a:rPr>
              <a:t>30 Jahre, Brutto </a:t>
            </a:r>
            <a:r>
              <a:rPr lang="de-DE" sz="1000" dirty="0">
                <a:solidFill>
                  <a:prstClr val="black"/>
                </a:solidFill>
                <a:latin typeface="DVAG Type Light"/>
              </a:rPr>
              <a:t>3</a:t>
            </a:r>
            <a:r>
              <a:rPr kumimoji="0" lang="de-DE" sz="1000" b="0" i="0" u="none" strike="noStrike" kern="1200" cap="none" spc="0" normalizeH="0" baseline="0" noProof="0" dirty="0">
                <a:ln>
                  <a:noFill/>
                </a:ln>
                <a:solidFill>
                  <a:prstClr val="black"/>
                </a:solidFill>
                <a:effectLst/>
                <a:uLnTx/>
                <a:uFillTx/>
                <a:latin typeface="DVAG Type Light"/>
                <a:ea typeface="+mn-ea"/>
                <a:cs typeface="+mn-cs"/>
              </a:rPr>
              <a:t>.500€, </a:t>
            </a:r>
            <a:r>
              <a:rPr kumimoji="0" lang="de-DE" sz="1000" b="0" i="0" u="none" strike="noStrike" kern="1200" cap="none" spc="0" normalizeH="0" baseline="0" noProof="0" dirty="0" err="1">
                <a:ln>
                  <a:noFill/>
                </a:ln>
                <a:solidFill>
                  <a:prstClr val="black"/>
                </a:solidFill>
                <a:effectLst/>
                <a:uLnTx/>
                <a:uFillTx/>
                <a:latin typeface="DVAG Type Light"/>
                <a:ea typeface="+mn-ea"/>
                <a:cs typeface="+mn-cs"/>
              </a:rPr>
              <a:t>Steuerkl</a:t>
            </a:r>
            <a:r>
              <a:rPr kumimoji="0" lang="de-DE" sz="1000" b="0" i="0" u="none" strike="noStrike" kern="1200" cap="none" spc="0" normalizeH="0" baseline="0" noProof="0" dirty="0">
                <a:ln>
                  <a:noFill/>
                </a:ln>
                <a:solidFill>
                  <a:prstClr val="black"/>
                </a:solidFill>
                <a:effectLst/>
                <a:uLnTx/>
                <a:uFillTx/>
                <a:latin typeface="DVAG Type Light"/>
                <a:ea typeface="+mn-ea"/>
                <a:cs typeface="+mn-cs"/>
              </a:rPr>
              <a:t>. 1, GKV-Zusatzbeitrag </a:t>
            </a:r>
            <a:r>
              <a:rPr lang="de-DE" sz="1000" dirty="0">
                <a:solidFill>
                  <a:prstClr val="black"/>
                </a:solidFill>
                <a:latin typeface="DVAG Type Light"/>
              </a:rPr>
              <a:t>2</a:t>
            </a:r>
            <a:r>
              <a:rPr kumimoji="0" lang="de-DE" sz="1000" b="0" i="0" u="none" strike="noStrike" kern="1200" cap="none" spc="0" normalizeH="0" baseline="0" noProof="0" dirty="0">
                <a:ln>
                  <a:noFill/>
                </a:ln>
                <a:solidFill>
                  <a:prstClr val="black"/>
                </a:solidFill>
                <a:effectLst/>
                <a:uLnTx/>
                <a:uFillTx/>
                <a:latin typeface="DVAG Type Light"/>
                <a:ea typeface="+mn-ea"/>
                <a:cs typeface="+mn-cs"/>
              </a:rPr>
              <a:t>,5%, kein Kinder,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a:solidFill>
                  <a:prstClr val="black"/>
                </a:solidFill>
                <a:latin typeface="DVAG Type Light"/>
              </a:rPr>
              <a:t>115</a:t>
            </a:r>
            <a:r>
              <a:rPr kumimoji="0" lang="de-DE" sz="1000" b="0" i="0" u="none" strike="noStrike" kern="1200" cap="none" spc="0" normalizeH="0" baseline="0" noProof="0" dirty="0">
                <a:ln>
                  <a:noFill/>
                </a:ln>
                <a:solidFill>
                  <a:prstClr val="black"/>
                </a:solidFill>
                <a:effectLst/>
                <a:uLnTx/>
                <a:uFillTx/>
                <a:latin typeface="DVAG Type Light"/>
                <a:ea typeface="+mn-ea"/>
                <a:cs typeface="+mn-cs"/>
              </a:rPr>
              <a:t>% AG-Zuschuss</a:t>
            </a:r>
          </a:p>
        </p:txBody>
      </p:sp>
      <p:sp>
        <p:nvSpPr>
          <p:cNvPr id="2" name="Foliennummernplatzhalter 1">
            <a:extLst>
              <a:ext uri="{FF2B5EF4-FFF2-40B4-BE49-F238E27FC236}">
                <a16:creationId xmlns:a16="http://schemas.microsoft.com/office/drawing/2014/main" id="{9D5AF30C-DCED-F6A7-0D6E-B9A1E0A4132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F9AA2C3-625B-44D4-A683-25892D2668D5}" type="slidenum">
              <a:rPr kumimoji="0" lang="de-DE" sz="900" b="1" i="0" u="none" strike="noStrike" kern="1200" cap="none" spc="0" normalizeH="0" baseline="0" noProof="0" smtClean="0">
                <a:ln>
                  <a:noFill/>
                </a:ln>
                <a:solidFill>
                  <a:prstClr val="black"/>
                </a:solidFill>
                <a:effectLst/>
                <a:uLnTx/>
                <a:uFillTx/>
                <a:latin typeface="DVAG Type"/>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de-DE" sz="900" b="1" i="0" u="none" strike="noStrike" kern="1200" cap="none" spc="0" normalizeH="0" baseline="0" noProof="0">
              <a:ln>
                <a:noFill/>
              </a:ln>
              <a:solidFill>
                <a:prstClr val="black"/>
              </a:solidFill>
              <a:effectLst/>
              <a:uLnTx/>
              <a:uFillTx/>
              <a:latin typeface="DVAG Type"/>
              <a:ea typeface="+mn-ea"/>
              <a:cs typeface="+mn-cs"/>
            </a:endParaRPr>
          </a:p>
        </p:txBody>
      </p:sp>
    </p:spTree>
    <p:extLst>
      <p:ext uri="{BB962C8B-B14F-4D97-AF65-F5344CB8AC3E}">
        <p14:creationId xmlns:p14="http://schemas.microsoft.com/office/powerpoint/2010/main" val="42128252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VAG">
  <a:themeElements>
    <a:clrScheme name="DVAG">
      <a:dk1>
        <a:sysClr val="windowText" lastClr="000000"/>
      </a:dk1>
      <a:lt1>
        <a:sysClr val="window" lastClr="FFFFFF"/>
      </a:lt1>
      <a:dk2>
        <a:srgbClr val="000000"/>
      </a:dk2>
      <a:lt2>
        <a:srgbClr val="FFFFFF"/>
      </a:lt2>
      <a:accent1>
        <a:srgbClr val="C8AA22"/>
      </a:accent1>
      <a:accent2>
        <a:srgbClr val="DECC7A"/>
      </a:accent2>
      <a:accent3>
        <a:srgbClr val="00587C"/>
      </a:accent3>
      <a:accent4>
        <a:srgbClr val="5496AD"/>
      </a:accent4>
      <a:accent5>
        <a:srgbClr val="90B8C8"/>
      </a:accent5>
      <a:accent6>
        <a:srgbClr val="C8DAE2"/>
      </a:accent6>
      <a:hlink>
        <a:srgbClr val="000000"/>
      </a:hlink>
      <a:folHlink>
        <a:srgbClr val="000000"/>
      </a:folHlink>
    </a:clrScheme>
    <a:fontScheme name="DVAG">
      <a:majorFont>
        <a:latin typeface="DVAG Type"/>
        <a:ea typeface=""/>
        <a:cs typeface=""/>
      </a:majorFont>
      <a:minorFont>
        <a:latin typeface="DVAG Typ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72000" tIns="36000" rIns="72000" bIns="36000" rtlCol="0" anchor="ctr"/>
      <a:lstStyle>
        <a:defPPr algn="ctr">
          <a:lnSpc>
            <a:spcPct val="120000"/>
          </a:lnSpc>
          <a:defRPr sz="14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99999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1400" smtClean="0"/>
        </a:defPPr>
      </a:lstStyle>
    </a:txDef>
  </a:objectDefaults>
  <a:extraClrSchemeLst/>
  <a:custClrLst>
    <a:custClr name="Ampel Grün">
      <a:srgbClr val="7A9A01"/>
    </a:custClr>
    <a:custClr name="Ampel Gelb">
      <a:srgbClr val="E87722"/>
    </a:custClr>
    <a:custClr name="Ampel Rot">
      <a:srgbClr val="9D2235"/>
    </a:custClr>
  </a:custClrLst>
  <a:extLst>
    <a:ext uri="{05A4C25C-085E-4340-85A3-A5531E510DB2}">
      <thm15:themeFamily xmlns:thm15="http://schemas.microsoft.com/office/thememl/2012/main" name="DVAG_Folienbibliothek_2021-05-05-VB.potx" id="{2EAAA97D-3B9E-4018-AE20-765ABC880CBC}" vid="{C4F110EF-96E0-4C8F-918A-71626EAAD642}"/>
    </a:ext>
  </a:extLst>
</a:theme>
</file>

<file path=ppt/theme/theme2.xml><?xml version="1.0" encoding="utf-8"?>
<a:theme xmlns:a="http://schemas.openxmlformats.org/drawingml/2006/main" name="1_DVAG">
  <a:themeElements>
    <a:clrScheme name="DVAG">
      <a:dk1>
        <a:sysClr val="windowText" lastClr="000000"/>
      </a:dk1>
      <a:lt1>
        <a:sysClr val="window" lastClr="FFFFFF"/>
      </a:lt1>
      <a:dk2>
        <a:srgbClr val="AF9132"/>
      </a:dk2>
      <a:lt2>
        <a:srgbClr val="CCCCCC"/>
      </a:lt2>
      <a:accent1>
        <a:srgbClr val="E5D4A2"/>
      </a:accent1>
      <a:accent2>
        <a:srgbClr val="CEB158"/>
      </a:accent2>
      <a:accent3>
        <a:srgbClr val="C8DAE2"/>
      </a:accent3>
      <a:accent4>
        <a:srgbClr val="90B8C8"/>
      </a:accent4>
      <a:accent5>
        <a:srgbClr val="5496AD"/>
      </a:accent5>
      <a:accent6>
        <a:srgbClr val="00587C"/>
      </a:accent6>
      <a:hlink>
        <a:srgbClr val="000000"/>
      </a:hlink>
      <a:folHlink>
        <a:srgbClr val="000000"/>
      </a:folHlink>
    </a:clrScheme>
    <a:fontScheme name="DVAG">
      <a:majorFont>
        <a:latin typeface="DVAG Type"/>
        <a:ea typeface=""/>
        <a:cs typeface=""/>
      </a:majorFont>
      <a:minorFont>
        <a:latin typeface="DVAG Typ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72000" tIns="36000" rIns="72000" bIns="36000"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99999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400" smtClean="0"/>
        </a:defPPr>
      </a:lstStyle>
    </a:txDef>
  </a:objectDefaults>
  <a:extraClrSchemeLst/>
  <a:custClrLst>
    <a:custClr name="Gold">
      <a:srgbClr val="AF9132"/>
    </a:custClr>
    <a:custClr name="Rot">
      <a:srgbClr val="9D2235"/>
    </a:custClr>
    <a:custClr name="Blau">
      <a:srgbClr val="00587C"/>
    </a:custClr>
    <a:custClr name="Hellgrün">
      <a:srgbClr val="7A9A01"/>
    </a:custClr>
    <a:custClr name="Schwarz">
      <a:srgbClr val="000000"/>
    </a:custClr>
    <a:custClr name="Orange">
      <a:srgbClr val="E87722"/>
    </a:custClr>
    <a:custClr name="Dunkelgrün">
      <a:srgbClr val="007367"/>
    </a:custClr>
    <a:custClr name="Violett">
      <a:srgbClr val="5C068C"/>
    </a:custClr>
    <a:custClr name="Hellgrau">
      <a:srgbClr val="CCCCCC"/>
    </a:custClr>
    <a:custClr name="Dunkelgrau">
      <a:srgbClr val="999999"/>
    </a:custClr>
  </a:custClrLst>
  <a:extLst>
    <a:ext uri="{05A4C25C-085E-4340-85A3-A5531E510DB2}">
      <thm15:themeFamily xmlns:thm15="http://schemas.microsoft.com/office/thememl/2012/main" name="DVAG.potx" id="{0EC99915-8699-46E2-9F76-A7D2DBA96080}" vid="{4D7AE9DB-37DD-40A4-9D14-82E8F5A897F9}"/>
    </a:ext>
  </a:extLst>
</a:theme>
</file>

<file path=ppt/theme/theme3.xml><?xml version="1.0" encoding="utf-8"?>
<a:theme xmlns:a="http://schemas.openxmlformats.org/drawingml/2006/main" name="2_DVAG">
  <a:themeElements>
    <a:clrScheme name="DVAG">
      <a:dk1>
        <a:sysClr val="windowText" lastClr="000000"/>
      </a:dk1>
      <a:lt1>
        <a:sysClr val="window" lastClr="FFFFFF"/>
      </a:lt1>
      <a:dk2>
        <a:srgbClr val="000000"/>
      </a:dk2>
      <a:lt2>
        <a:srgbClr val="FFFFFF"/>
      </a:lt2>
      <a:accent1>
        <a:srgbClr val="C8AA22"/>
      </a:accent1>
      <a:accent2>
        <a:srgbClr val="DECC7A"/>
      </a:accent2>
      <a:accent3>
        <a:srgbClr val="00587C"/>
      </a:accent3>
      <a:accent4>
        <a:srgbClr val="5496AD"/>
      </a:accent4>
      <a:accent5>
        <a:srgbClr val="90B8C8"/>
      </a:accent5>
      <a:accent6>
        <a:srgbClr val="C8DAE2"/>
      </a:accent6>
      <a:hlink>
        <a:srgbClr val="000000"/>
      </a:hlink>
      <a:folHlink>
        <a:srgbClr val="000000"/>
      </a:folHlink>
    </a:clrScheme>
    <a:fontScheme name="DVAG">
      <a:majorFont>
        <a:latin typeface="DVAG Type"/>
        <a:ea typeface=""/>
        <a:cs typeface=""/>
      </a:majorFont>
      <a:minorFont>
        <a:latin typeface="DVAG Typ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72000" tIns="36000" rIns="72000" bIns="36000" rtlCol="0" anchor="ctr"/>
      <a:lstStyle>
        <a:defPPr algn="ctr">
          <a:lnSpc>
            <a:spcPct val="120000"/>
          </a:lnSpc>
          <a:defRPr sz="14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99999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1400" smtClean="0"/>
        </a:defPPr>
      </a:lstStyle>
    </a:txDef>
  </a:objectDefaults>
  <a:extraClrSchemeLst/>
  <a:custClrLst>
    <a:custClr name="Ampel Grün">
      <a:srgbClr val="7A9A01"/>
    </a:custClr>
    <a:custClr name="Ampel Gelb">
      <a:srgbClr val="E87722"/>
    </a:custClr>
    <a:custClr name="Ampel Rot">
      <a:srgbClr val="9D2235"/>
    </a:custClr>
  </a:custClrLst>
  <a:extLst>
    <a:ext uri="{05A4C25C-085E-4340-85A3-A5531E510DB2}">
      <thm15:themeFamily xmlns:thm15="http://schemas.microsoft.com/office/thememl/2012/main" name="DVAG.potx" id="{BA27BDCD-8C82-4ED8-8C10-E2EFBEE4CF2F}" vid="{289DAB4A-426B-4605-9486-F746C9002305}"/>
    </a:ext>
  </a:extLst>
</a:theme>
</file>

<file path=ppt/theme/theme4.xml><?xml version="1.0" encoding="utf-8"?>
<a:theme xmlns:a="http://schemas.openxmlformats.org/drawingml/2006/main" name="4_DVAG">
  <a:themeElements>
    <a:clrScheme name="DVAG">
      <a:dk1>
        <a:sysClr val="windowText" lastClr="000000"/>
      </a:dk1>
      <a:lt1>
        <a:sysClr val="window" lastClr="FFFFFF"/>
      </a:lt1>
      <a:dk2>
        <a:srgbClr val="AF9132"/>
      </a:dk2>
      <a:lt2>
        <a:srgbClr val="CCCCCC"/>
      </a:lt2>
      <a:accent1>
        <a:srgbClr val="E5D4A2"/>
      </a:accent1>
      <a:accent2>
        <a:srgbClr val="CEB158"/>
      </a:accent2>
      <a:accent3>
        <a:srgbClr val="C8DAE2"/>
      </a:accent3>
      <a:accent4>
        <a:srgbClr val="90B8C8"/>
      </a:accent4>
      <a:accent5>
        <a:srgbClr val="5496AD"/>
      </a:accent5>
      <a:accent6>
        <a:srgbClr val="00587C"/>
      </a:accent6>
      <a:hlink>
        <a:srgbClr val="000000"/>
      </a:hlink>
      <a:folHlink>
        <a:srgbClr val="000000"/>
      </a:folHlink>
    </a:clrScheme>
    <a:fontScheme name="DVAG">
      <a:majorFont>
        <a:latin typeface="DVAG Type"/>
        <a:ea typeface=""/>
        <a:cs typeface=""/>
      </a:majorFont>
      <a:minorFont>
        <a:latin typeface="DVAG Typ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72000" tIns="36000" rIns="72000" bIns="36000"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99999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400" smtClean="0"/>
        </a:defPPr>
      </a:lstStyle>
    </a:txDef>
  </a:objectDefaults>
  <a:extraClrSchemeLst/>
  <a:custClrLst>
    <a:custClr name="Gold">
      <a:srgbClr val="AF9132"/>
    </a:custClr>
    <a:custClr name="Rot">
      <a:srgbClr val="9D2235"/>
    </a:custClr>
    <a:custClr name="Blau">
      <a:srgbClr val="00587C"/>
    </a:custClr>
    <a:custClr name="Hellgrün">
      <a:srgbClr val="7A9A01"/>
    </a:custClr>
    <a:custClr name="Schwarz">
      <a:srgbClr val="000000"/>
    </a:custClr>
    <a:custClr name="Orange">
      <a:srgbClr val="E87722"/>
    </a:custClr>
    <a:custClr name="Dunkelgrün">
      <a:srgbClr val="007367"/>
    </a:custClr>
    <a:custClr name="Violett">
      <a:srgbClr val="5C068C"/>
    </a:custClr>
    <a:custClr name="Hellgrau">
      <a:srgbClr val="CCCCCC"/>
    </a:custClr>
    <a:custClr name="Dunkelgrau">
      <a:srgbClr val="999999"/>
    </a:custClr>
  </a:custClrLst>
  <a:extLst>
    <a:ext uri="{05A4C25C-085E-4340-85A3-A5531E510DB2}">
      <thm15:themeFamily xmlns:thm15="http://schemas.microsoft.com/office/thememl/2012/main" name="DVAG.potx" id="{0EC99915-8699-46E2-9F76-A7D2DBA96080}" vid="{4D7AE9DB-37DD-40A4-9D14-82E8F5A897F9}"/>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748</Words>
  <Application>Microsoft Office PowerPoint</Application>
  <PresentationFormat>Breitbild</PresentationFormat>
  <Paragraphs>137</Paragraphs>
  <Slides>14</Slides>
  <Notes>1</Notes>
  <HiddenSlides>0</HiddenSlides>
  <MMClips>0</MMClips>
  <ScaleCrop>false</ScaleCrop>
  <HeadingPairs>
    <vt:vector size="8" baseType="variant">
      <vt:variant>
        <vt:lpstr>Verwendete Schriftarten</vt:lpstr>
      </vt:variant>
      <vt:variant>
        <vt:i4>7</vt:i4>
      </vt:variant>
      <vt:variant>
        <vt:lpstr>Design</vt:lpstr>
      </vt:variant>
      <vt:variant>
        <vt:i4>4</vt:i4>
      </vt:variant>
      <vt:variant>
        <vt:lpstr>Eingebettete OLE-Server</vt:lpstr>
      </vt:variant>
      <vt:variant>
        <vt:i4>1</vt:i4>
      </vt:variant>
      <vt:variant>
        <vt:lpstr>Folientitel</vt:lpstr>
      </vt:variant>
      <vt:variant>
        <vt:i4>14</vt:i4>
      </vt:variant>
    </vt:vector>
  </HeadingPairs>
  <TitlesOfParts>
    <vt:vector size="26" baseType="lpstr">
      <vt:lpstr>Aptos</vt:lpstr>
      <vt:lpstr>Arial</vt:lpstr>
      <vt:lpstr>Calibri</vt:lpstr>
      <vt:lpstr>DVAG Type</vt:lpstr>
      <vt:lpstr>DVAG Type Light</vt:lpstr>
      <vt:lpstr>Symbol</vt:lpstr>
      <vt:lpstr>Wingdings</vt:lpstr>
      <vt:lpstr>DVAG</vt:lpstr>
      <vt:lpstr>1_DVAG</vt:lpstr>
      <vt:lpstr>2_DVAG</vt:lpstr>
      <vt:lpstr>4_DVAG</vt:lpstr>
      <vt:lpstr>think-cell Folie</vt:lpstr>
      <vt:lpstr>Herzlich willkommen zur Mitarbeiterinformation  für die Betriebsrente   </vt:lpstr>
      <vt:lpstr>In zwei Schritten zur Betriebsrente</vt:lpstr>
      <vt:lpstr>PowerPoint-Präsentation</vt:lpstr>
      <vt:lpstr>Warum brauche ich eine Betriebsrente?</vt:lpstr>
      <vt:lpstr>PowerPoint-Präsentation</vt:lpstr>
      <vt:lpstr>Auch die deutsche Rentenversicherung rät zur zusätzlichen Vorsorge </vt:lpstr>
      <vt:lpstr>PowerPoint-Präsentation</vt:lpstr>
      <vt:lpstr>Das bietet Ihr Arbeitgeber an:</vt:lpstr>
      <vt:lpstr>Funktionsweise betriebliche Altersvorsorge</vt:lpstr>
      <vt:lpstr>Ein Rechenbeispiel: Optimale Förderung (322 €/Monat)</vt:lpstr>
      <vt:lpstr>PowerPoint-Präsentation</vt:lpstr>
      <vt:lpstr>PowerPoint-Präsentation</vt:lpstr>
      <vt:lpstr>PowerPoint-Präsentation</vt:lpstr>
      <vt:lpstr>Der einfache Weg zu Ihrer Betriebsrente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Friedrich, Steffen</dc:creator>
  <cp:lastModifiedBy>Friedrich, Steffen</cp:lastModifiedBy>
  <cp:revision>2</cp:revision>
  <dcterms:created xsi:type="dcterms:W3CDTF">2025-03-17T16:25:53Z</dcterms:created>
  <dcterms:modified xsi:type="dcterms:W3CDTF">2025-09-07T11:43:54Z</dcterms:modified>
</cp:coreProperties>
</file>